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4" r:id="rId5"/>
    <p:sldMasterId id="2147483722" r:id="rId6"/>
  </p:sldMasterIdLst>
  <p:notesMasterIdLst>
    <p:notesMasterId r:id="rId21"/>
  </p:notesMasterIdLst>
  <p:handoutMasterIdLst>
    <p:handoutMasterId r:id="rId22"/>
  </p:handoutMasterIdLst>
  <p:sldIdLst>
    <p:sldId id="462" r:id="rId7"/>
    <p:sldId id="459" r:id="rId8"/>
    <p:sldId id="460" r:id="rId9"/>
    <p:sldId id="307" r:id="rId10"/>
    <p:sldId id="296" r:id="rId11"/>
    <p:sldId id="303" r:id="rId12"/>
    <p:sldId id="304" r:id="rId13"/>
    <p:sldId id="306" r:id="rId14"/>
    <p:sldId id="305" r:id="rId15"/>
    <p:sldId id="461" r:id="rId16"/>
    <p:sldId id="440" r:id="rId17"/>
    <p:sldId id="441" r:id="rId18"/>
    <p:sldId id="308" r:id="rId19"/>
    <p:sldId id="458" r:id="rId20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9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handoutMaster" Target="handoutMasters/handout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ss R Cooke" userId="S::rcooke@walkwoodms.worcs.sch.uk::54f587ff-8e59-4edc-8433-f09f0017915a" providerId="AD" clId="Web-{CCF6AB60-13B1-52F2-5019-9A7AA57ABAB6}"/>
    <pc:docChg chg="modSld">
      <pc:chgData name="Miss R Cooke" userId="S::rcooke@walkwoodms.worcs.sch.uk::54f587ff-8e59-4edc-8433-f09f0017915a" providerId="AD" clId="Web-{CCF6AB60-13B1-52F2-5019-9A7AA57ABAB6}" dt="2022-11-03T08:54:35.255" v="36" actId="20577"/>
      <pc:docMkLst>
        <pc:docMk/>
      </pc:docMkLst>
      <pc:sldChg chg="modSp">
        <pc:chgData name="Miss R Cooke" userId="S::rcooke@walkwoodms.worcs.sch.uk::54f587ff-8e59-4edc-8433-f09f0017915a" providerId="AD" clId="Web-{CCF6AB60-13B1-52F2-5019-9A7AA57ABAB6}" dt="2022-11-03T08:54:35.255" v="36" actId="20577"/>
        <pc:sldMkLst>
          <pc:docMk/>
          <pc:sldMk cId="0" sldId="256"/>
        </pc:sldMkLst>
      </pc:sldChg>
    </pc:docChg>
  </pc:docChgLst>
  <pc:docChgLst>
    <pc:chgData name="Miss R Cooke" userId="54f587ff-8e59-4edc-8433-f09f0017915a" providerId="ADAL" clId="{F6613DD9-7743-49D1-89DF-5F13325CA378}"/>
    <pc:docChg chg="modSld">
      <pc:chgData name="Miss R Cooke" userId="54f587ff-8e59-4edc-8433-f09f0017915a" providerId="ADAL" clId="{F6613DD9-7743-49D1-89DF-5F13325CA378}" dt="2023-11-14T16:15:23.353" v="38" actId="20577"/>
      <pc:docMkLst>
        <pc:docMk/>
      </pc:docMkLst>
      <pc:sldChg chg="modSp mod">
        <pc:chgData name="Miss R Cooke" userId="54f587ff-8e59-4edc-8433-f09f0017915a" providerId="ADAL" clId="{F6613DD9-7743-49D1-89DF-5F13325CA378}" dt="2023-11-14T16:14:26.308" v="16" actId="20577"/>
        <pc:sldMkLst>
          <pc:docMk/>
          <pc:sldMk cId="0" sldId="256"/>
        </pc:sldMkLst>
      </pc:sldChg>
      <pc:sldChg chg="modSp">
        <pc:chgData name="Miss R Cooke" userId="54f587ff-8e59-4edc-8433-f09f0017915a" providerId="ADAL" clId="{F6613DD9-7743-49D1-89DF-5F13325CA378}" dt="2023-11-14T16:15:23.353" v="38" actId="20577"/>
        <pc:sldMkLst>
          <pc:docMk/>
          <pc:sldMk cId="3030216168" sldId="418"/>
        </pc:sldMkLst>
      </pc:sldChg>
    </pc:docChg>
  </pc:docChgLst>
  <pc:docChgLst>
    <pc:chgData name="Mrs L Cull" userId="a5eac952-7acd-406d-8da6-989d3d8cf4d5" providerId="ADAL" clId="{BE872C50-F51C-4948-81C4-CCF3C05BD226}"/>
    <pc:docChg chg="delSld delMainMaster">
      <pc:chgData name="Mrs L Cull" userId="a5eac952-7acd-406d-8da6-989d3d8cf4d5" providerId="ADAL" clId="{BE872C50-F51C-4948-81C4-CCF3C05BD226}" dt="2025-11-11T08:29:00.330" v="7" actId="47"/>
      <pc:docMkLst>
        <pc:docMk/>
      </pc:docMkLst>
      <pc:sldChg chg="del">
        <pc:chgData name="Mrs L Cull" userId="a5eac952-7acd-406d-8da6-989d3d8cf4d5" providerId="ADAL" clId="{BE872C50-F51C-4948-81C4-CCF3C05BD226}" dt="2025-11-11T08:28:58.125" v="4" actId="47"/>
        <pc:sldMkLst>
          <pc:docMk/>
          <pc:sldMk cId="4187664436" sldId="268"/>
        </pc:sldMkLst>
      </pc:sldChg>
      <pc:sldChg chg="del">
        <pc:chgData name="Mrs L Cull" userId="a5eac952-7acd-406d-8da6-989d3d8cf4d5" providerId="ADAL" clId="{BE872C50-F51C-4948-81C4-CCF3C05BD226}" dt="2025-11-11T08:28:57.097" v="2" actId="47"/>
        <pc:sldMkLst>
          <pc:docMk/>
          <pc:sldMk cId="3998202307" sldId="325"/>
        </pc:sldMkLst>
      </pc:sldChg>
      <pc:sldChg chg="del">
        <pc:chgData name="Mrs L Cull" userId="a5eac952-7acd-406d-8da6-989d3d8cf4d5" providerId="ADAL" clId="{BE872C50-F51C-4948-81C4-CCF3C05BD226}" dt="2025-11-11T08:28:56.667" v="1" actId="47"/>
        <pc:sldMkLst>
          <pc:docMk/>
          <pc:sldMk cId="2111002457" sldId="338"/>
        </pc:sldMkLst>
      </pc:sldChg>
      <pc:sldChg chg="del">
        <pc:chgData name="Mrs L Cull" userId="a5eac952-7acd-406d-8da6-989d3d8cf4d5" providerId="ADAL" clId="{BE872C50-F51C-4948-81C4-CCF3C05BD226}" dt="2025-11-11T08:28:57.463" v="3" actId="47"/>
        <pc:sldMkLst>
          <pc:docMk/>
          <pc:sldMk cId="1761441156" sldId="444"/>
        </pc:sldMkLst>
      </pc:sldChg>
      <pc:sldChg chg="del">
        <pc:chgData name="Mrs L Cull" userId="a5eac952-7acd-406d-8da6-989d3d8cf4d5" providerId="ADAL" clId="{BE872C50-F51C-4948-81C4-CCF3C05BD226}" dt="2025-11-11T08:28:56.034" v="0" actId="47"/>
        <pc:sldMkLst>
          <pc:docMk/>
          <pc:sldMk cId="4067377250" sldId="463"/>
        </pc:sldMkLst>
      </pc:sldChg>
      <pc:sldChg chg="del">
        <pc:chgData name="Mrs L Cull" userId="a5eac952-7acd-406d-8da6-989d3d8cf4d5" providerId="ADAL" clId="{BE872C50-F51C-4948-81C4-CCF3C05BD226}" dt="2025-11-11T08:29:00.330" v="7" actId="47"/>
        <pc:sldMkLst>
          <pc:docMk/>
          <pc:sldMk cId="648312658" sldId="464"/>
        </pc:sldMkLst>
      </pc:sldChg>
      <pc:sldChg chg="del">
        <pc:chgData name="Mrs L Cull" userId="a5eac952-7acd-406d-8da6-989d3d8cf4d5" providerId="ADAL" clId="{BE872C50-F51C-4948-81C4-CCF3C05BD226}" dt="2025-11-11T08:28:59.003" v="5" actId="47"/>
        <pc:sldMkLst>
          <pc:docMk/>
          <pc:sldMk cId="1187203576" sldId="465"/>
        </pc:sldMkLst>
      </pc:sldChg>
      <pc:sldChg chg="del">
        <pc:chgData name="Mrs L Cull" userId="a5eac952-7acd-406d-8da6-989d3d8cf4d5" providerId="ADAL" clId="{BE872C50-F51C-4948-81C4-CCF3C05BD226}" dt="2025-11-11T08:28:59.721" v="6" actId="47"/>
        <pc:sldMkLst>
          <pc:docMk/>
          <pc:sldMk cId="201991531" sldId="466"/>
        </pc:sldMkLst>
      </pc:sldChg>
      <pc:sldMasterChg chg="del delSldLayout">
        <pc:chgData name="Mrs L Cull" userId="a5eac952-7acd-406d-8da6-989d3d8cf4d5" providerId="ADAL" clId="{BE872C50-F51C-4948-81C4-CCF3C05BD226}" dt="2025-11-11T08:28:58.125" v="4" actId="47"/>
        <pc:sldMasterMkLst>
          <pc:docMk/>
          <pc:sldMasterMk cId="233030240" sldId="2147483648"/>
        </pc:sldMasterMkLst>
        <pc:sldLayoutChg chg="del">
          <pc:chgData name="Mrs L Cull" userId="a5eac952-7acd-406d-8da6-989d3d8cf4d5" providerId="ADAL" clId="{BE872C50-F51C-4948-81C4-CCF3C05BD226}" dt="2025-11-11T08:28:58.125" v="4" actId="47"/>
          <pc:sldLayoutMkLst>
            <pc:docMk/>
            <pc:sldMasterMk cId="233030240" sldId="2147483648"/>
            <pc:sldLayoutMk cId="926908911" sldId="2147483649"/>
          </pc:sldLayoutMkLst>
        </pc:sldLayoutChg>
        <pc:sldLayoutChg chg="del">
          <pc:chgData name="Mrs L Cull" userId="a5eac952-7acd-406d-8da6-989d3d8cf4d5" providerId="ADAL" clId="{BE872C50-F51C-4948-81C4-CCF3C05BD226}" dt="2025-11-11T08:28:58.125" v="4" actId="47"/>
          <pc:sldLayoutMkLst>
            <pc:docMk/>
            <pc:sldMasterMk cId="233030240" sldId="2147483648"/>
            <pc:sldLayoutMk cId="2502145476" sldId="2147483650"/>
          </pc:sldLayoutMkLst>
        </pc:sldLayoutChg>
        <pc:sldLayoutChg chg="del">
          <pc:chgData name="Mrs L Cull" userId="a5eac952-7acd-406d-8da6-989d3d8cf4d5" providerId="ADAL" clId="{BE872C50-F51C-4948-81C4-CCF3C05BD226}" dt="2025-11-11T08:28:58.125" v="4" actId="47"/>
          <pc:sldLayoutMkLst>
            <pc:docMk/>
            <pc:sldMasterMk cId="233030240" sldId="2147483648"/>
            <pc:sldLayoutMk cId="1232308496" sldId="2147483651"/>
          </pc:sldLayoutMkLst>
        </pc:sldLayoutChg>
        <pc:sldLayoutChg chg="del">
          <pc:chgData name="Mrs L Cull" userId="a5eac952-7acd-406d-8da6-989d3d8cf4d5" providerId="ADAL" clId="{BE872C50-F51C-4948-81C4-CCF3C05BD226}" dt="2025-11-11T08:28:58.125" v="4" actId="47"/>
          <pc:sldLayoutMkLst>
            <pc:docMk/>
            <pc:sldMasterMk cId="233030240" sldId="2147483648"/>
            <pc:sldLayoutMk cId="733062046" sldId="2147483652"/>
          </pc:sldLayoutMkLst>
        </pc:sldLayoutChg>
        <pc:sldLayoutChg chg="del">
          <pc:chgData name="Mrs L Cull" userId="a5eac952-7acd-406d-8da6-989d3d8cf4d5" providerId="ADAL" clId="{BE872C50-F51C-4948-81C4-CCF3C05BD226}" dt="2025-11-11T08:28:58.125" v="4" actId="47"/>
          <pc:sldLayoutMkLst>
            <pc:docMk/>
            <pc:sldMasterMk cId="233030240" sldId="2147483648"/>
            <pc:sldLayoutMk cId="2212129121" sldId="2147483653"/>
          </pc:sldLayoutMkLst>
        </pc:sldLayoutChg>
        <pc:sldLayoutChg chg="del">
          <pc:chgData name="Mrs L Cull" userId="a5eac952-7acd-406d-8da6-989d3d8cf4d5" providerId="ADAL" clId="{BE872C50-F51C-4948-81C4-CCF3C05BD226}" dt="2025-11-11T08:28:58.125" v="4" actId="47"/>
          <pc:sldLayoutMkLst>
            <pc:docMk/>
            <pc:sldMasterMk cId="233030240" sldId="2147483648"/>
            <pc:sldLayoutMk cId="3420636449" sldId="2147483654"/>
          </pc:sldLayoutMkLst>
        </pc:sldLayoutChg>
        <pc:sldLayoutChg chg="del">
          <pc:chgData name="Mrs L Cull" userId="a5eac952-7acd-406d-8da6-989d3d8cf4d5" providerId="ADAL" clId="{BE872C50-F51C-4948-81C4-CCF3C05BD226}" dt="2025-11-11T08:28:58.125" v="4" actId="47"/>
          <pc:sldLayoutMkLst>
            <pc:docMk/>
            <pc:sldMasterMk cId="233030240" sldId="2147483648"/>
            <pc:sldLayoutMk cId="1277056518" sldId="2147483655"/>
          </pc:sldLayoutMkLst>
        </pc:sldLayoutChg>
        <pc:sldLayoutChg chg="del">
          <pc:chgData name="Mrs L Cull" userId="a5eac952-7acd-406d-8da6-989d3d8cf4d5" providerId="ADAL" clId="{BE872C50-F51C-4948-81C4-CCF3C05BD226}" dt="2025-11-11T08:28:58.125" v="4" actId="47"/>
          <pc:sldLayoutMkLst>
            <pc:docMk/>
            <pc:sldMasterMk cId="233030240" sldId="2147483648"/>
            <pc:sldLayoutMk cId="1664468603" sldId="2147483656"/>
          </pc:sldLayoutMkLst>
        </pc:sldLayoutChg>
        <pc:sldLayoutChg chg="del">
          <pc:chgData name="Mrs L Cull" userId="a5eac952-7acd-406d-8da6-989d3d8cf4d5" providerId="ADAL" clId="{BE872C50-F51C-4948-81C4-CCF3C05BD226}" dt="2025-11-11T08:28:58.125" v="4" actId="47"/>
          <pc:sldLayoutMkLst>
            <pc:docMk/>
            <pc:sldMasterMk cId="233030240" sldId="2147483648"/>
            <pc:sldLayoutMk cId="3787925452" sldId="2147483657"/>
          </pc:sldLayoutMkLst>
        </pc:sldLayoutChg>
        <pc:sldLayoutChg chg="del">
          <pc:chgData name="Mrs L Cull" userId="a5eac952-7acd-406d-8da6-989d3d8cf4d5" providerId="ADAL" clId="{BE872C50-F51C-4948-81C4-CCF3C05BD226}" dt="2025-11-11T08:28:58.125" v="4" actId="47"/>
          <pc:sldLayoutMkLst>
            <pc:docMk/>
            <pc:sldMasterMk cId="233030240" sldId="2147483648"/>
            <pc:sldLayoutMk cId="1104440812" sldId="2147483658"/>
          </pc:sldLayoutMkLst>
        </pc:sldLayoutChg>
        <pc:sldLayoutChg chg="del">
          <pc:chgData name="Mrs L Cull" userId="a5eac952-7acd-406d-8da6-989d3d8cf4d5" providerId="ADAL" clId="{BE872C50-F51C-4948-81C4-CCF3C05BD226}" dt="2025-11-11T08:28:58.125" v="4" actId="47"/>
          <pc:sldLayoutMkLst>
            <pc:docMk/>
            <pc:sldMasterMk cId="233030240" sldId="2147483648"/>
            <pc:sldLayoutMk cId="3127109412" sldId="2147483659"/>
          </pc:sldLayoutMkLst>
        </pc:sldLayoutChg>
      </pc:sldMasterChg>
      <pc:sldMasterChg chg="del delSldLayout">
        <pc:chgData name="Mrs L Cull" userId="a5eac952-7acd-406d-8da6-989d3d8cf4d5" providerId="ADAL" clId="{BE872C50-F51C-4948-81C4-CCF3C05BD226}" dt="2025-11-11T08:28:57.097" v="2" actId="47"/>
        <pc:sldMasterMkLst>
          <pc:docMk/>
          <pc:sldMasterMk cId="2463250722" sldId="2147483734"/>
        </pc:sldMasterMkLst>
        <pc:sldLayoutChg chg="del">
          <pc:chgData name="Mrs L Cull" userId="a5eac952-7acd-406d-8da6-989d3d8cf4d5" providerId="ADAL" clId="{BE872C50-F51C-4948-81C4-CCF3C05BD226}" dt="2025-11-11T08:28:57.097" v="2" actId="47"/>
          <pc:sldLayoutMkLst>
            <pc:docMk/>
            <pc:sldMasterMk cId="2463250722" sldId="2147483734"/>
            <pc:sldLayoutMk cId="1922629414" sldId="2147483735"/>
          </pc:sldLayoutMkLst>
        </pc:sldLayoutChg>
        <pc:sldLayoutChg chg="del">
          <pc:chgData name="Mrs L Cull" userId="a5eac952-7acd-406d-8da6-989d3d8cf4d5" providerId="ADAL" clId="{BE872C50-F51C-4948-81C4-CCF3C05BD226}" dt="2025-11-11T08:28:57.097" v="2" actId="47"/>
          <pc:sldLayoutMkLst>
            <pc:docMk/>
            <pc:sldMasterMk cId="2463250722" sldId="2147483734"/>
            <pc:sldLayoutMk cId="2486436193" sldId="2147483736"/>
          </pc:sldLayoutMkLst>
        </pc:sldLayoutChg>
        <pc:sldLayoutChg chg="del">
          <pc:chgData name="Mrs L Cull" userId="a5eac952-7acd-406d-8da6-989d3d8cf4d5" providerId="ADAL" clId="{BE872C50-F51C-4948-81C4-CCF3C05BD226}" dt="2025-11-11T08:28:57.097" v="2" actId="47"/>
          <pc:sldLayoutMkLst>
            <pc:docMk/>
            <pc:sldMasterMk cId="2463250722" sldId="2147483734"/>
            <pc:sldLayoutMk cId="4280427687" sldId="2147483737"/>
          </pc:sldLayoutMkLst>
        </pc:sldLayoutChg>
        <pc:sldLayoutChg chg="del">
          <pc:chgData name="Mrs L Cull" userId="a5eac952-7acd-406d-8da6-989d3d8cf4d5" providerId="ADAL" clId="{BE872C50-F51C-4948-81C4-CCF3C05BD226}" dt="2025-11-11T08:28:57.097" v="2" actId="47"/>
          <pc:sldLayoutMkLst>
            <pc:docMk/>
            <pc:sldMasterMk cId="2463250722" sldId="2147483734"/>
            <pc:sldLayoutMk cId="1368879675" sldId="2147483738"/>
          </pc:sldLayoutMkLst>
        </pc:sldLayoutChg>
        <pc:sldLayoutChg chg="del">
          <pc:chgData name="Mrs L Cull" userId="a5eac952-7acd-406d-8da6-989d3d8cf4d5" providerId="ADAL" clId="{BE872C50-F51C-4948-81C4-CCF3C05BD226}" dt="2025-11-11T08:28:57.097" v="2" actId="47"/>
          <pc:sldLayoutMkLst>
            <pc:docMk/>
            <pc:sldMasterMk cId="2463250722" sldId="2147483734"/>
            <pc:sldLayoutMk cId="2397635480" sldId="2147483739"/>
          </pc:sldLayoutMkLst>
        </pc:sldLayoutChg>
        <pc:sldLayoutChg chg="del">
          <pc:chgData name="Mrs L Cull" userId="a5eac952-7acd-406d-8da6-989d3d8cf4d5" providerId="ADAL" clId="{BE872C50-F51C-4948-81C4-CCF3C05BD226}" dt="2025-11-11T08:28:57.097" v="2" actId="47"/>
          <pc:sldLayoutMkLst>
            <pc:docMk/>
            <pc:sldMasterMk cId="2463250722" sldId="2147483734"/>
            <pc:sldLayoutMk cId="2887699409" sldId="2147483740"/>
          </pc:sldLayoutMkLst>
        </pc:sldLayoutChg>
        <pc:sldLayoutChg chg="del">
          <pc:chgData name="Mrs L Cull" userId="a5eac952-7acd-406d-8da6-989d3d8cf4d5" providerId="ADAL" clId="{BE872C50-F51C-4948-81C4-CCF3C05BD226}" dt="2025-11-11T08:28:57.097" v="2" actId="47"/>
          <pc:sldLayoutMkLst>
            <pc:docMk/>
            <pc:sldMasterMk cId="2463250722" sldId="2147483734"/>
            <pc:sldLayoutMk cId="1188302315" sldId="2147483741"/>
          </pc:sldLayoutMkLst>
        </pc:sldLayoutChg>
        <pc:sldLayoutChg chg="del">
          <pc:chgData name="Mrs L Cull" userId="a5eac952-7acd-406d-8da6-989d3d8cf4d5" providerId="ADAL" clId="{BE872C50-F51C-4948-81C4-CCF3C05BD226}" dt="2025-11-11T08:28:57.097" v="2" actId="47"/>
          <pc:sldLayoutMkLst>
            <pc:docMk/>
            <pc:sldMasterMk cId="2463250722" sldId="2147483734"/>
            <pc:sldLayoutMk cId="2354715427" sldId="2147483742"/>
          </pc:sldLayoutMkLst>
        </pc:sldLayoutChg>
        <pc:sldLayoutChg chg="del">
          <pc:chgData name="Mrs L Cull" userId="a5eac952-7acd-406d-8da6-989d3d8cf4d5" providerId="ADAL" clId="{BE872C50-F51C-4948-81C4-CCF3C05BD226}" dt="2025-11-11T08:28:57.097" v="2" actId="47"/>
          <pc:sldLayoutMkLst>
            <pc:docMk/>
            <pc:sldMasterMk cId="2463250722" sldId="2147483734"/>
            <pc:sldLayoutMk cId="1937954235" sldId="2147483743"/>
          </pc:sldLayoutMkLst>
        </pc:sldLayoutChg>
        <pc:sldLayoutChg chg="del">
          <pc:chgData name="Mrs L Cull" userId="a5eac952-7acd-406d-8da6-989d3d8cf4d5" providerId="ADAL" clId="{BE872C50-F51C-4948-81C4-CCF3C05BD226}" dt="2025-11-11T08:28:57.097" v="2" actId="47"/>
          <pc:sldLayoutMkLst>
            <pc:docMk/>
            <pc:sldMasterMk cId="2463250722" sldId="2147483734"/>
            <pc:sldLayoutMk cId="3125838689" sldId="2147483744"/>
          </pc:sldLayoutMkLst>
        </pc:sldLayoutChg>
        <pc:sldLayoutChg chg="del">
          <pc:chgData name="Mrs L Cull" userId="a5eac952-7acd-406d-8da6-989d3d8cf4d5" providerId="ADAL" clId="{BE872C50-F51C-4948-81C4-CCF3C05BD226}" dt="2025-11-11T08:28:57.097" v="2" actId="47"/>
          <pc:sldLayoutMkLst>
            <pc:docMk/>
            <pc:sldMasterMk cId="2463250722" sldId="2147483734"/>
            <pc:sldLayoutMk cId="3645051226" sldId="2147483745"/>
          </pc:sldLayoutMkLst>
        </pc:sldLayoutChg>
      </pc:sldMasterChg>
    </pc:docChg>
  </pc:docChgLst>
  <pc:docChgLst>
    <pc:chgData name="Mrs L Cull" userId="a5eac952-7acd-406d-8da6-989d3d8cf4d5" providerId="ADAL" clId="{59259122-1D29-4246-8BCC-D8B91D07D540}"/>
    <pc:docChg chg="undo custSel addSld delSld modSld sldOrd delMainMaster">
      <pc:chgData name="Mrs L Cull" userId="a5eac952-7acd-406d-8da6-989d3d8cf4d5" providerId="ADAL" clId="{59259122-1D29-4246-8BCC-D8B91D07D540}" dt="2025-11-09T14:25:37.681" v="979" actId="207"/>
      <pc:docMkLst>
        <pc:docMk/>
      </pc:docMkLst>
      <pc:sldChg chg="del">
        <pc:chgData name="Mrs L Cull" userId="a5eac952-7acd-406d-8da6-989d3d8cf4d5" providerId="ADAL" clId="{59259122-1D29-4246-8BCC-D8B91D07D540}" dt="2025-11-09T13:40:31.192" v="0" actId="47"/>
        <pc:sldMkLst>
          <pc:docMk/>
          <pc:sldMk cId="0" sldId="256"/>
        </pc:sldMkLst>
      </pc:sldChg>
      <pc:sldChg chg="del">
        <pc:chgData name="Mrs L Cull" userId="a5eac952-7acd-406d-8da6-989d3d8cf4d5" providerId="ADAL" clId="{59259122-1D29-4246-8BCC-D8B91D07D540}" dt="2025-11-09T13:42:16.268" v="129" actId="47"/>
        <pc:sldMkLst>
          <pc:docMk/>
          <pc:sldMk cId="0" sldId="257"/>
        </pc:sldMkLst>
      </pc:sldChg>
      <pc:sldChg chg="del">
        <pc:chgData name="Mrs L Cull" userId="a5eac952-7acd-406d-8da6-989d3d8cf4d5" providerId="ADAL" clId="{59259122-1D29-4246-8BCC-D8B91D07D540}" dt="2025-11-09T13:42:45.961" v="149" actId="47"/>
        <pc:sldMkLst>
          <pc:docMk/>
          <pc:sldMk cId="0" sldId="263"/>
        </pc:sldMkLst>
      </pc:sldChg>
      <pc:sldChg chg="setBg">
        <pc:chgData name="Mrs L Cull" userId="a5eac952-7acd-406d-8da6-989d3d8cf4d5" providerId="ADAL" clId="{59259122-1D29-4246-8BCC-D8B91D07D540}" dt="2025-11-09T14:22:19.323" v="945"/>
        <pc:sldMkLst>
          <pc:docMk/>
          <pc:sldMk cId="4187664436" sldId="268"/>
        </pc:sldMkLst>
      </pc:sldChg>
      <pc:sldChg chg="del">
        <pc:chgData name="Mrs L Cull" userId="a5eac952-7acd-406d-8da6-989d3d8cf4d5" providerId="ADAL" clId="{59259122-1D29-4246-8BCC-D8B91D07D540}" dt="2025-11-09T13:42:41.421" v="144" actId="47"/>
        <pc:sldMkLst>
          <pc:docMk/>
          <pc:sldMk cId="0" sldId="276"/>
        </pc:sldMkLst>
      </pc:sldChg>
      <pc:sldChg chg="del">
        <pc:chgData name="Mrs L Cull" userId="a5eac952-7acd-406d-8da6-989d3d8cf4d5" providerId="ADAL" clId="{59259122-1D29-4246-8BCC-D8B91D07D540}" dt="2025-11-09T13:42:41.721" v="145" actId="47"/>
        <pc:sldMkLst>
          <pc:docMk/>
          <pc:sldMk cId="0" sldId="277"/>
        </pc:sldMkLst>
      </pc:sldChg>
      <pc:sldChg chg="del">
        <pc:chgData name="Mrs L Cull" userId="a5eac952-7acd-406d-8da6-989d3d8cf4d5" providerId="ADAL" clId="{59259122-1D29-4246-8BCC-D8B91D07D540}" dt="2025-11-09T13:42:42.552" v="147" actId="47"/>
        <pc:sldMkLst>
          <pc:docMk/>
          <pc:sldMk cId="0" sldId="278"/>
        </pc:sldMkLst>
      </pc:sldChg>
      <pc:sldChg chg="addSp delSp modSp mod setBg">
        <pc:chgData name="Mrs L Cull" userId="a5eac952-7acd-406d-8da6-989d3d8cf4d5" providerId="ADAL" clId="{59259122-1D29-4246-8BCC-D8B91D07D540}" dt="2025-11-09T14:16:28.338" v="791" actId="27636"/>
        <pc:sldMkLst>
          <pc:docMk/>
          <pc:sldMk cId="0" sldId="296"/>
        </pc:sldMkLst>
        <pc:spChg chg="mod ord">
          <ac:chgData name="Mrs L Cull" userId="a5eac952-7acd-406d-8da6-989d3d8cf4d5" providerId="ADAL" clId="{59259122-1D29-4246-8BCC-D8B91D07D540}" dt="2025-11-09T14:16:28.338" v="791" actId="27636"/>
          <ac:spMkLst>
            <pc:docMk/>
            <pc:sldMk cId="0" sldId="296"/>
            <ac:spMk id="4100" creationId="{FBECBE4D-22CB-FA42-6FEB-6C6EB8D605B2}"/>
          </ac:spMkLst>
        </pc:spChg>
        <pc:spChg chg="add">
          <ac:chgData name="Mrs L Cull" userId="a5eac952-7acd-406d-8da6-989d3d8cf4d5" providerId="ADAL" clId="{59259122-1D29-4246-8BCC-D8B91D07D540}" dt="2025-11-09T14:16:04.319" v="785" actId="26606"/>
          <ac:spMkLst>
            <pc:docMk/>
            <pc:sldMk cId="0" sldId="296"/>
            <ac:spMk id="4130" creationId="{B712E947-0734-45F9-9C4F-41114EC3A33E}"/>
          </ac:spMkLst>
        </pc:spChg>
        <pc:grpChg chg="add">
          <ac:chgData name="Mrs L Cull" userId="a5eac952-7acd-406d-8da6-989d3d8cf4d5" providerId="ADAL" clId="{59259122-1D29-4246-8BCC-D8B91D07D540}" dt="2025-11-09T14:16:04.319" v="785" actId="26606"/>
          <ac:grpSpMkLst>
            <pc:docMk/>
            <pc:sldMk cId="0" sldId="296"/>
            <ac:grpSpMk id="4131" creationId="{12B3290A-D3BF-4B87-B55B-FD9A98B49727}"/>
          </ac:grpSpMkLst>
        </pc:grpChg>
        <pc:picChg chg="mod">
          <ac:chgData name="Mrs L Cull" userId="a5eac952-7acd-406d-8da6-989d3d8cf4d5" providerId="ADAL" clId="{59259122-1D29-4246-8BCC-D8B91D07D540}" dt="2025-11-09T14:16:17.346" v="788" actId="1076"/>
          <ac:picMkLst>
            <pc:docMk/>
            <pc:sldMk cId="0" sldId="296"/>
            <ac:picMk id="4101" creationId="{0DE2B868-55BF-436B-4647-9BB1E29AF4DE}"/>
          </ac:picMkLst>
        </pc:picChg>
      </pc:sldChg>
      <pc:sldChg chg="setBg">
        <pc:chgData name="Mrs L Cull" userId="a5eac952-7acd-406d-8da6-989d3d8cf4d5" providerId="ADAL" clId="{59259122-1D29-4246-8BCC-D8B91D07D540}" dt="2025-11-09T14:17:22.665" v="800"/>
        <pc:sldMkLst>
          <pc:docMk/>
          <pc:sldMk cId="0" sldId="303"/>
        </pc:sldMkLst>
      </pc:sldChg>
      <pc:sldChg chg="setBg">
        <pc:chgData name="Mrs L Cull" userId="a5eac952-7acd-406d-8da6-989d3d8cf4d5" providerId="ADAL" clId="{59259122-1D29-4246-8BCC-D8B91D07D540}" dt="2025-11-09T14:17:22.665" v="800"/>
        <pc:sldMkLst>
          <pc:docMk/>
          <pc:sldMk cId="0" sldId="304"/>
        </pc:sldMkLst>
      </pc:sldChg>
      <pc:sldChg chg="delSp modSp mod setBg">
        <pc:chgData name="Mrs L Cull" userId="a5eac952-7acd-406d-8da6-989d3d8cf4d5" providerId="ADAL" clId="{59259122-1D29-4246-8BCC-D8B91D07D540}" dt="2025-11-09T14:17:22.665" v="800"/>
        <pc:sldMkLst>
          <pc:docMk/>
          <pc:sldMk cId="0" sldId="305"/>
        </pc:sldMkLst>
        <pc:spChg chg="mod">
          <ac:chgData name="Mrs L Cull" userId="a5eac952-7acd-406d-8da6-989d3d8cf4d5" providerId="ADAL" clId="{59259122-1D29-4246-8BCC-D8B91D07D540}" dt="2025-11-09T14:16:56.052" v="796" actId="1076"/>
          <ac:spMkLst>
            <pc:docMk/>
            <pc:sldMk cId="0" sldId="305"/>
            <ac:spMk id="5" creationId="{E575E243-2110-48C7-B028-7614EB28E519}"/>
          </ac:spMkLst>
        </pc:spChg>
        <pc:picChg chg="mod">
          <ac:chgData name="Mrs L Cull" userId="a5eac952-7acd-406d-8da6-989d3d8cf4d5" providerId="ADAL" clId="{59259122-1D29-4246-8BCC-D8B91D07D540}" dt="2025-11-09T14:16:59.816" v="798" actId="1076"/>
          <ac:picMkLst>
            <pc:docMk/>
            <pc:sldMk cId="0" sldId="305"/>
            <ac:picMk id="8200" creationId="{149D72F7-6C3F-182E-C379-6500016E5DEC}"/>
          </ac:picMkLst>
        </pc:picChg>
        <pc:picChg chg="mod">
          <ac:chgData name="Mrs L Cull" userId="a5eac952-7acd-406d-8da6-989d3d8cf4d5" providerId="ADAL" clId="{59259122-1D29-4246-8BCC-D8B91D07D540}" dt="2025-11-09T14:17:01.743" v="799" actId="1076"/>
          <ac:picMkLst>
            <pc:docMk/>
            <pc:sldMk cId="0" sldId="305"/>
            <ac:picMk id="8202" creationId="{E60C962D-D0E2-50B4-54EF-B8C8CFB73EB2}"/>
          </ac:picMkLst>
        </pc:picChg>
      </pc:sldChg>
      <pc:sldChg chg="addSp delSp modSp mod setBg">
        <pc:chgData name="Mrs L Cull" userId="a5eac952-7acd-406d-8da6-989d3d8cf4d5" providerId="ADAL" clId="{59259122-1D29-4246-8BCC-D8B91D07D540}" dt="2025-11-09T14:18:08.357" v="806" actId="1076"/>
        <pc:sldMkLst>
          <pc:docMk/>
          <pc:sldMk cId="0" sldId="306"/>
        </pc:sldMkLst>
        <pc:spChg chg="mod">
          <ac:chgData name="Mrs L Cull" userId="a5eac952-7acd-406d-8da6-989d3d8cf4d5" providerId="ADAL" clId="{59259122-1D29-4246-8BCC-D8B91D07D540}" dt="2025-11-09T14:18:08.357" v="806" actId="1076"/>
          <ac:spMkLst>
            <pc:docMk/>
            <pc:sldMk cId="0" sldId="306"/>
            <ac:spMk id="7172" creationId="{969DBC5A-10E4-E017-732E-E504A102CAA3}"/>
          </ac:spMkLst>
        </pc:spChg>
        <pc:spChg chg="add">
          <ac:chgData name="Mrs L Cull" userId="a5eac952-7acd-406d-8da6-989d3d8cf4d5" providerId="ADAL" clId="{59259122-1D29-4246-8BCC-D8B91D07D540}" dt="2025-11-09T14:17:57.997" v="801" actId="26606"/>
          <ac:spMkLst>
            <pc:docMk/>
            <pc:sldMk cId="0" sldId="306"/>
            <ac:spMk id="7180" creationId="{2151139A-886F-4B97-8815-729AD3831BBD}"/>
          </ac:spMkLst>
        </pc:spChg>
        <pc:spChg chg="add">
          <ac:chgData name="Mrs L Cull" userId="a5eac952-7acd-406d-8da6-989d3d8cf4d5" providerId="ADAL" clId="{59259122-1D29-4246-8BCC-D8B91D07D540}" dt="2025-11-09T14:17:57.997" v="801" actId="26606"/>
          <ac:spMkLst>
            <pc:docMk/>
            <pc:sldMk cId="0" sldId="306"/>
            <ac:spMk id="7182" creationId="{5428AC11-BFDF-42EF-80FF-717BBF909067}"/>
          </ac:spMkLst>
        </pc:spChg>
        <pc:spChg chg="add">
          <ac:chgData name="Mrs L Cull" userId="a5eac952-7acd-406d-8da6-989d3d8cf4d5" providerId="ADAL" clId="{59259122-1D29-4246-8BCC-D8B91D07D540}" dt="2025-11-09T14:17:57.997" v="801" actId="26606"/>
          <ac:spMkLst>
            <pc:docMk/>
            <pc:sldMk cId="0" sldId="306"/>
            <ac:spMk id="7184" creationId="{2CC56AF6-38E4-490B-8E2B-1A1037B4EDD4}"/>
          </ac:spMkLst>
        </pc:spChg>
        <pc:spChg chg="add">
          <ac:chgData name="Mrs L Cull" userId="a5eac952-7acd-406d-8da6-989d3d8cf4d5" providerId="ADAL" clId="{59259122-1D29-4246-8BCC-D8B91D07D540}" dt="2025-11-09T14:17:57.997" v="801" actId="26606"/>
          <ac:spMkLst>
            <pc:docMk/>
            <pc:sldMk cId="0" sldId="306"/>
            <ac:spMk id="7186" creationId="{2339A6F5-AD6A-4D80-8AD9-6290D13AC49F}"/>
          </ac:spMkLst>
        </pc:spChg>
        <pc:picChg chg="mod">
          <ac:chgData name="Mrs L Cull" userId="a5eac952-7acd-406d-8da6-989d3d8cf4d5" providerId="ADAL" clId="{59259122-1D29-4246-8BCC-D8B91D07D540}" dt="2025-11-09T14:18:03.963" v="805" actId="1076"/>
          <ac:picMkLst>
            <pc:docMk/>
            <pc:sldMk cId="0" sldId="306"/>
            <ac:picMk id="7173" creationId="{F57E0684-7F29-0E24-502F-6DBC4901EA36}"/>
          </ac:picMkLst>
        </pc:picChg>
      </pc:sldChg>
      <pc:sldChg chg="addSp delSp modSp mod setBg">
        <pc:chgData name="Mrs L Cull" userId="a5eac952-7acd-406d-8da6-989d3d8cf4d5" providerId="ADAL" clId="{59259122-1D29-4246-8BCC-D8B91D07D540}" dt="2025-11-09T14:15:46.540" v="778" actId="1076"/>
        <pc:sldMkLst>
          <pc:docMk/>
          <pc:sldMk cId="0" sldId="307"/>
        </pc:sldMkLst>
        <pc:spChg chg="mod">
          <ac:chgData name="Mrs L Cull" userId="a5eac952-7acd-406d-8da6-989d3d8cf4d5" providerId="ADAL" clId="{59259122-1D29-4246-8BCC-D8B91D07D540}" dt="2025-11-09T14:15:44.241" v="777" actId="26606"/>
          <ac:spMkLst>
            <pc:docMk/>
            <pc:sldMk cId="0" sldId="307"/>
            <ac:spMk id="3076" creationId="{48CF75A3-84F8-9821-2333-111D96105650}"/>
          </ac:spMkLst>
        </pc:spChg>
        <pc:spChg chg="add">
          <ac:chgData name="Mrs L Cull" userId="a5eac952-7acd-406d-8da6-989d3d8cf4d5" providerId="ADAL" clId="{59259122-1D29-4246-8BCC-D8B91D07D540}" dt="2025-11-09T14:15:44.241" v="777" actId="26606"/>
          <ac:spMkLst>
            <pc:docMk/>
            <pc:sldMk cId="0" sldId="307"/>
            <ac:spMk id="3083" creationId="{1DF91F20-B96F-4F77-AC3E-2CDD3BAA10C2}"/>
          </ac:spMkLst>
        </pc:spChg>
        <pc:spChg chg="add">
          <ac:chgData name="Mrs L Cull" userId="a5eac952-7acd-406d-8da6-989d3d8cf4d5" providerId="ADAL" clId="{59259122-1D29-4246-8BCC-D8B91D07D540}" dt="2025-11-09T14:15:44.241" v="777" actId="26606"/>
          <ac:spMkLst>
            <pc:docMk/>
            <pc:sldMk cId="0" sldId="307"/>
            <ac:spMk id="3085" creationId="{C3D487F7-9050-4871-B351-34A72ADB296C}"/>
          </ac:spMkLst>
        </pc:spChg>
        <pc:spChg chg="add">
          <ac:chgData name="Mrs L Cull" userId="a5eac952-7acd-406d-8da6-989d3d8cf4d5" providerId="ADAL" clId="{59259122-1D29-4246-8BCC-D8B91D07D540}" dt="2025-11-09T14:15:44.241" v="777" actId="26606"/>
          <ac:spMkLst>
            <pc:docMk/>
            <pc:sldMk cId="0" sldId="307"/>
            <ac:spMk id="3087" creationId="{F43C27DD-EF6A-4C48-9669-C2970E71A814}"/>
          </ac:spMkLst>
        </pc:spChg>
        <pc:spChg chg="add">
          <ac:chgData name="Mrs L Cull" userId="a5eac952-7acd-406d-8da6-989d3d8cf4d5" providerId="ADAL" clId="{59259122-1D29-4246-8BCC-D8B91D07D540}" dt="2025-11-09T14:15:44.241" v="777" actId="26606"/>
          <ac:spMkLst>
            <pc:docMk/>
            <pc:sldMk cId="0" sldId="307"/>
            <ac:spMk id="3089" creationId="{C84384FE-1C88-4CAA-8FB8-2313A3AE734D}"/>
          </ac:spMkLst>
        </pc:spChg>
        <pc:spChg chg="add">
          <ac:chgData name="Mrs L Cull" userId="a5eac952-7acd-406d-8da6-989d3d8cf4d5" providerId="ADAL" clId="{59259122-1D29-4246-8BCC-D8B91D07D540}" dt="2025-11-09T14:15:44.241" v="777" actId="26606"/>
          <ac:spMkLst>
            <pc:docMk/>
            <pc:sldMk cId="0" sldId="307"/>
            <ac:spMk id="3091" creationId="{87B6A113-58CD-406C-BCE4-6E1F1F2BE696}"/>
          </ac:spMkLst>
        </pc:spChg>
        <pc:spChg chg="add">
          <ac:chgData name="Mrs L Cull" userId="a5eac952-7acd-406d-8da6-989d3d8cf4d5" providerId="ADAL" clId="{59259122-1D29-4246-8BCC-D8B91D07D540}" dt="2025-11-09T14:15:44.241" v="777" actId="26606"/>
          <ac:spMkLst>
            <pc:docMk/>
            <pc:sldMk cId="0" sldId="307"/>
            <ac:spMk id="3093" creationId="{05A1AA86-B7E6-4C02-AA34-F1A25CD4CCBD}"/>
          </ac:spMkLst>
        </pc:spChg>
        <pc:grpChg chg="add mod ord">
          <ac:chgData name="Mrs L Cull" userId="a5eac952-7acd-406d-8da6-989d3d8cf4d5" providerId="ADAL" clId="{59259122-1D29-4246-8BCC-D8B91D07D540}" dt="2025-11-09T14:15:46.540" v="778" actId="1076"/>
          <ac:grpSpMkLst>
            <pc:docMk/>
            <pc:sldMk cId="0" sldId="307"/>
            <ac:grpSpMk id="3075" creationId="{7515474B-EFF3-4C22-389F-2B4AD44201A7}"/>
          </ac:grpSpMkLst>
        </pc:grpChg>
        <pc:picChg chg="mod">
          <ac:chgData name="Mrs L Cull" userId="a5eac952-7acd-406d-8da6-989d3d8cf4d5" providerId="ADAL" clId="{59259122-1D29-4246-8BCC-D8B91D07D540}" dt="2025-11-09T14:15:46.540" v="778" actId="1076"/>
          <ac:picMkLst>
            <pc:docMk/>
            <pc:sldMk cId="0" sldId="307"/>
            <ac:picMk id="3077" creationId="{DCCB0C4B-BCC1-4E5E-222E-A4DE2CA36542}"/>
          </ac:picMkLst>
        </pc:picChg>
        <pc:picChg chg="mod">
          <ac:chgData name="Mrs L Cull" userId="a5eac952-7acd-406d-8da6-989d3d8cf4d5" providerId="ADAL" clId="{59259122-1D29-4246-8BCC-D8B91D07D540}" dt="2025-11-09T14:15:46.540" v="778" actId="1076"/>
          <ac:picMkLst>
            <pc:docMk/>
            <pc:sldMk cId="0" sldId="307"/>
            <ac:picMk id="3078" creationId="{FEA66956-98DA-00BE-0722-82A4E515BD57}"/>
          </ac:picMkLst>
        </pc:picChg>
      </pc:sldChg>
      <pc:sldChg chg="addSp delSp modSp mod ord setBg">
        <pc:chgData name="Mrs L Cull" userId="a5eac952-7acd-406d-8da6-989d3d8cf4d5" providerId="ADAL" clId="{59259122-1D29-4246-8BCC-D8B91D07D540}" dt="2025-11-09T14:24:58.295" v="977" actId="20577"/>
        <pc:sldMkLst>
          <pc:docMk/>
          <pc:sldMk cId="0" sldId="308"/>
        </pc:sldMkLst>
        <pc:spChg chg="mod">
          <ac:chgData name="Mrs L Cull" userId="a5eac952-7acd-406d-8da6-989d3d8cf4d5" providerId="ADAL" clId="{59259122-1D29-4246-8BCC-D8B91D07D540}" dt="2025-11-09T14:24:58.295" v="977" actId="20577"/>
          <ac:spMkLst>
            <pc:docMk/>
            <pc:sldMk cId="0" sldId="308"/>
            <ac:spMk id="4100" creationId="{920CAD61-EFE5-4E40-800E-21D9DCE12677}"/>
          </ac:spMkLst>
        </pc:spChg>
        <pc:spChg chg="add">
          <ac:chgData name="Mrs L Cull" userId="a5eac952-7acd-406d-8da6-989d3d8cf4d5" providerId="ADAL" clId="{59259122-1D29-4246-8BCC-D8B91D07D540}" dt="2025-11-09T14:18:21.765" v="811" actId="26606"/>
          <ac:spMkLst>
            <pc:docMk/>
            <pc:sldMk cId="0" sldId="308"/>
            <ac:spMk id="9240" creationId="{979E27D9-03C7-44E2-9FF8-15D0C8506AF7}"/>
          </ac:spMkLst>
        </pc:spChg>
        <pc:spChg chg="add">
          <ac:chgData name="Mrs L Cull" userId="a5eac952-7acd-406d-8da6-989d3d8cf4d5" providerId="ADAL" clId="{59259122-1D29-4246-8BCC-D8B91D07D540}" dt="2025-11-09T14:18:21.765" v="811" actId="26606"/>
          <ac:spMkLst>
            <pc:docMk/>
            <pc:sldMk cId="0" sldId="308"/>
            <ac:spMk id="9241" creationId="{EEBF1590-3B36-48EE-A89D-3B6F3CB256AB}"/>
          </ac:spMkLst>
        </pc:spChg>
        <pc:spChg chg="add">
          <ac:chgData name="Mrs L Cull" userId="a5eac952-7acd-406d-8da6-989d3d8cf4d5" providerId="ADAL" clId="{59259122-1D29-4246-8BCC-D8B91D07D540}" dt="2025-11-09T14:18:21.765" v="811" actId="26606"/>
          <ac:spMkLst>
            <pc:docMk/>
            <pc:sldMk cId="0" sldId="308"/>
            <ac:spMk id="9242" creationId="{AC8F6C8C-AB5A-4548-942D-E3FD40ACBC49}"/>
          </ac:spMkLst>
        </pc:spChg>
        <pc:grpChg chg="add mod ord">
          <ac:chgData name="Mrs L Cull" userId="a5eac952-7acd-406d-8da6-989d3d8cf4d5" providerId="ADAL" clId="{59259122-1D29-4246-8BCC-D8B91D07D540}" dt="2025-11-09T14:18:41.438" v="819" actId="14100"/>
          <ac:grpSpMkLst>
            <pc:docMk/>
            <pc:sldMk cId="0" sldId="308"/>
            <ac:grpSpMk id="9219" creationId="{CB3DCC57-2B2F-3EE7-727A-CD8C04B43733}"/>
          </ac:grpSpMkLst>
        </pc:grpChg>
        <pc:picChg chg="mod">
          <ac:chgData name="Mrs L Cull" userId="a5eac952-7acd-406d-8da6-989d3d8cf4d5" providerId="ADAL" clId="{59259122-1D29-4246-8BCC-D8B91D07D540}" dt="2025-11-09T14:18:41.438" v="819" actId="14100"/>
          <ac:picMkLst>
            <pc:docMk/>
            <pc:sldMk cId="0" sldId="308"/>
            <ac:picMk id="9221" creationId="{03FEF3AA-6603-3B58-FCCD-2E2DD404C152}"/>
          </ac:picMkLst>
        </pc:picChg>
        <pc:picChg chg="mod">
          <ac:chgData name="Mrs L Cull" userId="a5eac952-7acd-406d-8da6-989d3d8cf4d5" providerId="ADAL" clId="{59259122-1D29-4246-8BCC-D8B91D07D540}" dt="2025-11-09T14:18:41.438" v="819" actId="14100"/>
          <ac:picMkLst>
            <pc:docMk/>
            <pc:sldMk cId="0" sldId="308"/>
            <ac:picMk id="9222" creationId="{32FDC26E-D999-08BD-825F-8F255742982D}"/>
          </ac:picMkLst>
        </pc:picChg>
      </pc:sldChg>
      <pc:sldChg chg="delSp modSp mod setBg">
        <pc:chgData name="Mrs L Cull" userId="a5eac952-7acd-406d-8da6-989d3d8cf4d5" providerId="ADAL" clId="{59259122-1D29-4246-8BCC-D8B91D07D540}" dt="2025-11-09T14:25:37.681" v="979" actId="207"/>
        <pc:sldMkLst>
          <pc:docMk/>
          <pc:sldMk cId="3998202307" sldId="325"/>
        </pc:sldMkLst>
      </pc:sldChg>
      <pc:sldChg chg="addSp delSp modSp mod setBg">
        <pc:chgData name="Mrs L Cull" userId="a5eac952-7acd-406d-8da6-989d3d8cf4d5" providerId="ADAL" clId="{59259122-1D29-4246-8BCC-D8B91D07D540}" dt="2025-11-09T14:22:02.015" v="944" actId="26606"/>
        <pc:sldMkLst>
          <pc:docMk/>
          <pc:sldMk cId="2111002457" sldId="338"/>
        </pc:sldMkLst>
      </pc:sldChg>
      <pc:sldChg chg="del">
        <pc:chgData name="Mrs L Cull" userId="a5eac952-7acd-406d-8da6-989d3d8cf4d5" providerId="ADAL" clId="{59259122-1D29-4246-8BCC-D8B91D07D540}" dt="2025-11-09T13:42:44.813" v="148" actId="47"/>
        <pc:sldMkLst>
          <pc:docMk/>
          <pc:sldMk cId="3030216168" sldId="418"/>
        </pc:sldMkLst>
      </pc:sldChg>
      <pc:sldChg chg="addSp delSp modSp del mod ord setBg">
        <pc:chgData name="Mrs L Cull" userId="a5eac952-7acd-406d-8da6-989d3d8cf4d5" providerId="ADAL" clId="{59259122-1D29-4246-8BCC-D8B91D07D540}" dt="2025-11-09T14:15:29.330" v="776" actId="47"/>
        <pc:sldMkLst>
          <pc:docMk/>
          <pc:sldMk cId="3046247375" sldId="422"/>
        </pc:sldMkLst>
      </pc:sldChg>
      <pc:sldChg chg="del">
        <pc:chgData name="Mrs L Cull" userId="a5eac952-7acd-406d-8da6-989d3d8cf4d5" providerId="ADAL" clId="{59259122-1D29-4246-8BCC-D8B91D07D540}" dt="2025-11-09T13:44:33.838" v="184" actId="47"/>
        <pc:sldMkLst>
          <pc:docMk/>
          <pc:sldMk cId="4156699500" sldId="423"/>
        </pc:sldMkLst>
      </pc:sldChg>
      <pc:sldChg chg="del">
        <pc:chgData name="Mrs L Cull" userId="a5eac952-7acd-406d-8da6-989d3d8cf4d5" providerId="ADAL" clId="{59259122-1D29-4246-8BCC-D8B91D07D540}" dt="2025-11-09T13:42:38.953" v="140" actId="47"/>
        <pc:sldMkLst>
          <pc:docMk/>
          <pc:sldMk cId="153435901" sldId="425"/>
        </pc:sldMkLst>
      </pc:sldChg>
      <pc:sldChg chg="addSp modSp del mod">
        <pc:chgData name="Mrs L Cull" userId="a5eac952-7acd-406d-8da6-989d3d8cf4d5" providerId="ADAL" clId="{59259122-1D29-4246-8BCC-D8B91D07D540}" dt="2025-11-09T14:09:35.984" v="544" actId="47"/>
        <pc:sldMkLst>
          <pc:docMk/>
          <pc:sldMk cId="1191805783" sldId="426"/>
        </pc:sldMkLst>
      </pc:sldChg>
      <pc:sldChg chg="del">
        <pc:chgData name="Mrs L Cull" userId="a5eac952-7acd-406d-8da6-989d3d8cf4d5" providerId="ADAL" clId="{59259122-1D29-4246-8BCC-D8B91D07D540}" dt="2025-11-09T13:42:41.035" v="143" actId="47"/>
        <pc:sldMkLst>
          <pc:docMk/>
          <pc:sldMk cId="3749201477" sldId="427"/>
        </pc:sldMkLst>
      </pc:sldChg>
      <pc:sldChg chg="del">
        <pc:chgData name="Mrs L Cull" userId="a5eac952-7acd-406d-8da6-989d3d8cf4d5" providerId="ADAL" clId="{59259122-1D29-4246-8BCC-D8B91D07D540}" dt="2025-11-09T13:42:39.600" v="141" actId="47"/>
        <pc:sldMkLst>
          <pc:docMk/>
          <pc:sldMk cId="4117551867" sldId="428"/>
        </pc:sldMkLst>
      </pc:sldChg>
      <pc:sldChg chg="del">
        <pc:chgData name="Mrs L Cull" userId="a5eac952-7acd-406d-8da6-989d3d8cf4d5" providerId="ADAL" clId="{59259122-1D29-4246-8BCC-D8B91D07D540}" dt="2025-11-09T13:42:40.384" v="142" actId="47"/>
        <pc:sldMkLst>
          <pc:docMk/>
          <pc:sldMk cId="513085397" sldId="429"/>
        </pc:sldMkLst>
      </pc:sldChg>
      <pc:sldChg chg="del">
        <pc:chgData name="Mrs L Cull" userId="a5eac952-7acd-406d-8da6-989d3d8cf4d5" providerId="ADAL" clId="{59259122-1D29-4246-8BCC-D8B91D07D540}" dt="2025-11-09T13:43:44.230" v="169" actId="47"/>
        <pc:sldMkLst>
          <pc:docMk/>
          <pc:sldMk cId="4015081004" sldId="431"/>
        </pc:sldMkLst>
      </pc:sldChg>
      <pc:sldChg chg="delSp modSp del mod">
        <pc:chgData name="Mrs L Cull" userId="a5eac952-7acd-406d-8da6-989d3d8cf4d5" providerId="ADAL" clId="{59259122-1D29-4246-8BCC-D8B91D07D540}" dt="2025-11-09T14:08:53.879" v="536" actId="47"/>
        <pc:sldMkLst>
          <pc:docMk/>
          <pc:sldMk cId="2455556128" sldId="432"/>
        </pc:sldMkLst>
      </pc:sldChg>
      <pc:sldChg chg="del">
        <pc:chgData name="Mrs L Cull" userId="a5eac952-7acd-406d-8da6-989d3d8cf4d5" providerId="ADAL" clId="{59259122-1D29-4246-8BCC-D8B91D07D540}" dt="2025-11-09T13:42:46.706" v="151" actId="47"/>
        <pc:sldMkLst>
          <pc:docMk/>
          <pc:sldMk cId="2208804942" sldId="433"/>
        </pc:sldMkLst>
      </pc:sldChg>
      <pc:sldChg chg="del">
        <pc:chgData name="Mrs L Cull" userId="a5eac952-7acd-406d-8da6-989d3d8cf4d5" providerId="ADAL" clId="{59259122-1D29-4246-8BCC-D8B91D07D540}" dt="2025-11-09T13:42:47.008" v="152" actId="47"/>
        <pc:sldMkLst>
          <pc:docMk/>
          <pc:sldMk cId="680222257" sldId="434"/>
        </pc:sldMkLst>
      </pc:sldChg>
      <pc:sldChg chg="del">
        <pc:chgData name="Mrs L Cull" userId="a5eac952-7acd-406d-8da6-989d3d8cf4d5" providerId="ADAL" clId="{59259122-1D29-4246-8BCC-D8B91D07D540}" dt="2025-11-09T13:42:46.341" v="150" actId="47"/>
        <pc:sldMkLst>
          <pc:docMk/>
          <pc:sldMk cId="829962530" sldId="435"/>
        </pc:sldMkLst>
      </pc:sldChg>
      <pc:sldChg chg="del">
        <pc:chgData name="Mrs L Cull" userId="a5eac952-7acd-406d-8da6-989d3d8cf4d5" providerId="ADAL" clId="{59259122-1D29-4246-8BCC-D8B91D07D540}" dt="2025-11-09T13:42:47.304" v="153" actId="47"/>
        <pc:sldMkLst>
          <pc:docMk/>
          <pc:sldMk cId="3034568133" sldId="436"/>
        </pc:sldMkLst>
      </pc:sldChg>
      <pc:sldChg chg="del">
        <pc:chgData name="Mrs L Cull" userId="a5eac952-7acd-406d-8da6-989d3d8cf4d5" providerId="ADAL" clId="{59259122-1D29-4246-8BCC-D8B91D07D540}" dt="2025-11-09T13:42:48.244" v="154" actId="47"/>
        <pc:sldMkLst>
          <pc:docMk/>
          <pc:sldMk cId="522946362" sldId="437"/>
        </pc:sldMkLst>
      </pc:sldChg>
      <pc:sldChg chg="del">
        <pc:chgData name="Mrs L Cull" userId="a5eac952-7acd-406d-8da6-989d3d8cf4d5" providerId="ADAL" clId="{59259122-1D29-4246-8BCC-D8B91D07D540}" dt="2025-11-09T13:42:48.505" v="155" actId="47"/>
        <pc:sldMkLst>
          <pc:docMk/>
          <pc:sldMk cId="2624979878" sldId="438"/>
        </pc:sldMkLst>
      </pc:sldChg>
      <pc:sldChg chg="addSp delSp modSp add del mod setBg">
        <pc:chgData name="Mrs L Cull" userId="a5eac952-7acd-406d-8da6-989d3d8cf4d5" providerId="ADAL" clId="{59259122-1D29-4246-8BCC-D8B91D07D540}" dt="2025-11-09T14:19:22.223" v="859" actId="47"/>
        <pc:sldMkLst>
          <pc:docMk/>
          <pc:sldMk cId="800297827" sldId="439"/>
        </pc:sldMkLst>
      </pc:sldChg>
      <pc:sldChg chg="setBg">
        <pc:chgData name="Mrs L Cull" userId="a5eac952-7acd-406d-8da6-989d3d8cf4d5" providerId="ADAL" clId="{59259122-1D29-4246-8BCC-D8B91D07D540}" dt="2025-11-09T14:17:22.665" v="800"/>
        <pc:sldMkLst>
          <pc:docMk/>
          <pc:sldMk cId="3710360744" sldId="440"/>
        </pc:sldMkLst>
      </pc:sldChg>
      <pc:sldChg chg="setBg">
        <pc:chgData name="Mrs L Cull" userId="a5eac952-7acd-406d-8da6-989d3d8cf4d5" providerId="ADAL" clId="{59259122-1D29-4246-8BCC-D8B91D07D540}" dt="2025-11-09T14:17:22.665" v="800"/>
        <pc:sldMkLst>
          <pc:docMk/>
          <pc:sldMk cId="3841279743" sldId="441"/>
        </pc:sldMkLst>
      </pc:sldChg>
      <pc:sldChg chg="delSp modSp del mod setBg">
        <pc:chgData name="Mrs L Cull" userId="a5eac952-7acd-406d-8da6-989d3d8cf4d5" providerId="ADAL" clId="{59259122-1D29-4246-8BCC-D8B91D07D540}" dt="2025-11-09T14:21:57.273" v="943" actId="47"/>
        <pc:sldMkLst>
          <pc:docMk/>
          <pc:sldMk cId="1515124995" sldId="442"/>
        </pc:sldMkLst>
      </pc:sldChg>
      <pc:sldChg chg="del">
        <pc:chgData name="Mrs L Cull" userId="a5eac952-7acd-406d-8da6-989d3d8cf4d5" providerId="ADAL" clId="{59259122-1D29-4246-8BCC-D8B91D07D540}" dt="2025-11-09T13:52:37.898" v="225" actId="47"/>
        <pc:sldMkLst>
          <pc:docMk/>
          <pc:sldMk cId="4028627351" sldId="443"/>
        </pc:sldMkLst>
      </pc:sldChg>
      <pc:sldChg chg="modSp mod setBg">
        <pc:chgData name="Mrs L Cull" userId="a5eac952-7acd-406d-8da6-989d3d8cf4d5" providerId="ADAL" clId="{59259122-1D29-4246-8BCC-D8B91D07D540}" dt="2025-11-09T14:22:19.323" v="945"/>
        <pc:sldMkLst>
          <pc:docMk/>
          <pc:sldMk cId="1761441156" sldId="444"/>
        </pc:sldMkLst>
      </pc:sldChg>
      <pc:sldChg chg="del">
        <pc:chgData name="Mrs L Cull" userId="a5eac952-7acd-406d-8da6-989d3d8cf4d5" providerId="ADAL" clId="{59259122-1D29-4246-8BCC-D8B91D07D540}" dt="2025-11-09T13:42:56.556" v="158" actId="47"/>
        <pc:sldMkLst>
          <pc:docMk/>
          <pc:sldMk cId="2845798753" sldId="445"/>
        </pc:sldMkLst>
      </pc:sldChg>
      <pc:sldChg chg="del">
        <pc:chgData name="Mrs L Cull" userId="a5eac952-7acd-406d-8da6-989d3d8cf4d5" providerId="ADAL" clId="{59259122-1D29-4246-8BCC-D8B91D07D540}" dt="2025-11-09T13:42:58.407" v="159" actId="47"/>
        <pc:sldMkLst>
          <pc:docMk/>
          <pc:sldMk cId="379526368" sldId="446"/>
        </pc:sldMkLst>
      </pc:sldChg>
      <pc:sldChg chg="del">
        <pc:chgData name="Mrs L Cull" userId="a5eac952-7acd-406d-8da6-989d3d8cf4d5" providerId="ADAL" clId="{59259122-1D29-4246-8BCC-D8B91D07D540}" dt="2025-11-09T13:43:07.714" v="160" actId="47"/>
        <pc:sldMkLst>
          <pc:docMk/>
          <pc:sldMk cId="3706900863" sldId="447"/>
        </pc:sldMkLst>
      </pc:sldChg>
      <pc:sldChg chg="del">
        <pc:chgData name="Mrs L Cull" userId="a5eac952-7acd-406d-8da6-989d3d8cf4d5" providerId="ADAL" clId="{59259122-1D29-4246-8BCC-D8B91D07D540}" dt="2025-11-09T13:43:09.181" v="161" actId="47"/>
        <pc:sldMkLst>
          <pc:docMk/>
          <pc:sldMk cId="1157371973" sldId="448"/>
        </pc:sldMkLst>
      </pc:sldChg>
      <pc:sldChg chg="del">
        <pc:chgData name="Mrs L Cull" userId="a5eac952-7acd-406d-8da6-989d3d8cf4d5" providerId="ADAL" clId="{59259122-1D29-4246-8BCC-D8B91D07D540}" dt="2025-11-09T13:43:11.815" v="162" actId="47"/>
        <pc:sldMkLst>
          <pc:docMk/>
          <pc:sldMk cId="2104418421" sldId="449"/>
        </pc:sldMkLst>
      </pc:sldChg>
      <pc:sldChg chg="del">
        <pc:chgData name="Mrs L Cull" userId="a5eac952-7acd-406d-8da6-989d3d8cf4d5" providerId="ADAL" clId="{59259122-1D29-4246-8BCC-D8B91D07D540}" dt="2025-11-09T13:43:12.801" v="163" actId="47"/>
        <pc:sldMkLst>
          <pc:docMk/>
          <pc:sldMk cId="215609330" sldId="450"/>
        </pc:sldMkLst>
      </pc:sldChg>
      <pc:sldChg chg="del">
        <pc:chgData name="Mrs L Cull" userId="a5eac952-7acd-406d-8da6-989d3d8cf4d5" providerId="ADAL" clId="{59259122-1D29-4246-8BCC-D8B91D07D540}" dt="2025-11-09T13:42:41.998" v="146" actId="47"/>
        <pc:sldMkLst>
          <pc:docMk/>
          <pc:sldMk cId="207295346" sldId="451"/>
        </pc:sldMkLst>
      </pc:sldChg>
      <pc:sldChg chg="addSp delSp modSp del mod">
        <pc:chgData name="Mrs L Cull" userId="a5eac952-7acd-406d-8da6-989d3d8cf4d5" providerId="ADAL" clId="{59259122-1D29-4246-8BCC-D8B91D07D540}" dt="2025-11-09T14:08:02.729" v="526" actId="47"/>
        <pc:sldMkLst>
          <pc:docMk/>
          <pc:sldMk cId="0" sldId="452"/>
        </pc:sldMkLst>
      </pc:sldChg>
      <pc:sldChg chg="del">
        <pc:chgData name="Mrs L Cull" userId="a5eac952-7acd-406d-8da6-989d3d8cf4d5" providerId="ADAL" clId="{59259122-1D29-4246-8BCC-D8B91D07D540}" dt="2025-11-09T14:09:02.782" v="538" actId="47"/>
        <pc:sldMkLst>
          <pc:docMk/>
          <pc:sldMk cId="2536956392" sldId="453"/>
        </pc:sldMkLst>
      </pc:sldChg>
      <pc:sldChg chg="delSp modSp del mod setBg">
        <pc:chgData name="Mrs L Cull" userId="a5eac952-7acd-406d-8da6-989d3d8cf4d5" providerId="ADAL" clId="{59259122-1D29-4246-8BCC-D8B91D07D540}" dt="2025-11-09T14:23:15.417" v="955" actId="47"/>
        <pc:sldMkLst>
          <pc:docMk/>
          <pc:sldMk cId="601407126" sldId="454"/>
        </pc:sldMkLst>
      </pc:sldChg>
      <pc:sldChg chg="delSp modSp del mod setBg">
        <pc:chgData name="Mrs L Cull" userId="a5eac952-7acd-406d-8da6-989d3d8cf4d5" providerId="ADAL" clId="{59259122-1D29-4246-8BCC-D8B91D07D540}" dt="2025-11-09T14:23:47.542" v="963" actId="47"/>
        <pc:sldMkLst>
          <pc:docMk/>
          <pc:sldMk cId="1676655857" sldId="455"/>
        </pc:sldMkLst>
      </pc:sldChg>
      <pc:sldChg chg="addSp delSp modSp del mod setBg">
        <pc:chgData name="Mrs L Cull" userId="a5eac952-7acd-406d-8da6-989d3d8cf4d5" providerId="ADAL" clId="{59259122-1D29-4246-8BCC-D8B91D07D540}" dt="2025-11-09T14:20:24.253" v="905" actId="47"/>
        <pc:sldMkLst>
          <pc:docMk/>
          <pc:sldMk cId="1649438799" sldId="456"/>
        </pc:sldMkLst>
      </pc:sldChg>
      <pc:sldChg chg="addSp delSp modSp del">
        <pc:chgData name="Mrs L Cull" userId="a5eac952-7acd-406d-8da6-989d3d8cf4d5" providerId="ADAL" clId="{59259122-1D29-4246-8BCC-D8B91D07D540}" dt="2025-11-09T14:07:40.296" v="521" actId="47"/>
        <pc:sldMkLst>
          <pc:docMk/>
          <pc:sldMk cId="4203224781" sldId="456"/>
        </pc:sldMkLst>
      </pc:sldChg>
      <pc:sldChg chg="addSp delSp modSp del setBg">
        <pc:chgData name="Mrs L Cull" userId="a5eac952-7acd-406d-8da6-989d3d8cf4d5" providerId="ADAL" clId="{59259122-1D29-4246-8BCC-D8B91D07D540}" dt="2025-11-09T14:22:24.583" v="946" actId="47"/>
        <pc:sldMkLst>
          <pc:docMk/>
          <pc:sldMk cId="2952067234" sldId="457"/>
        </pc:sldMkLst>
      </pc:sldChg>
      <pc:sldChg chg="addSp modSp mod setBg">
        <pc:chgData name="Mrs L Cull" userId="a5eac952-7acd-406d-8da6-989d3d8cf4d5" providerId="ADAL" clId="{59259122-1D29-4246-8BCC-D8B91D07D540}" dt="2025-11-09T14:22:19.323" v="945"/>
        <pc:sldMkLst>
          <pc:docMk/>
          <pc:sldMk cId="1412332687" sldId="458"/>
        </pc:sldMkLst>
        <pc:spChg chg="mod">
          <ac:chgData name="Mrs L Cull" userId="a5eac952-7acd-406d-8da6-989d3d8cf4d5" providerId="ADAL" clId="{59259122-1D29-4246-8BCC-D8B91D07D540}" dt="2025-11-09T14:19:38.318" v="861" actId="255"/>
          <ac:spMkLst>
            <pc:docMk/>
            <pc:sldMk cId="1412332687" sldId="458"/>
            <ac:spMk id="2" creationId="{7A083B2B-535F-1633-7C9B-BF49F5F64D62}"/>
          </ac:spMkLst>
        </pc:spChg>
        <pc:spChg chg="add">
          <ac:chgData name="Mrs L Cull" userId="a5eac952-7acd-406d-8da6-989d3d8cf4d5" providerId="ADAL" clId="{59259122-1D29-4246-8BCC-D8B91D07D540}" dt="2025-11-09T14:19:31.571" v="860" actId="26606"/>
          <ac:spMkLst>
            <pc:docMk/>
            <pc:sldMk cId="1412332687" sldId="458"/>
            <ac:spMk id="9227" creationId="{BACC6370-2D7E-4714-9D71-7542949D7D5D}"/>
          </ac:spMkLst>
        </pc:spChg>
        <pc:spChg chg="add">
          <ac:chgData name="Mrs L Cull" userId="a5eac952-7acd-406d-8da6-989d3d8cf4d5" providerId="ADAL" clId="{59259122-1D29-4246-8BCC-D8B91D07D540}" dt="2025-11-09T14:19:31.571" v="860" actId="26606"/>
          <ac:spMkLst>
            <pc:docMk/>
            <pc:sldMk cId="1412332687" sldId="458"/>
            <ac:spMk id="9229" creationId="{F68B3F68-107C-434F-AA38-110D5EA91B85}"/>
          </ac:spMkLst>
        </pc:spChg>
        <pc:spChg chg="add">
          <ac:chgData name="Mrs L Cull" userId="a5eac952-7acd-406d-8da6-989d3d8cf4d5" providerId="ADAL" clId="{59259122-1D29-4246-8BCC-D8B91D07D540}" dt="2025-11-09T14:19:31.571" v="860" actId="26606"/>
          <ac:spMkLst>
            <pc:docMk/>
            <pc:sldMk cId="1412332687" sldId="458"/>
            <ac:spMk id="9231" creationId="{AAD0DBB9-1A4B-4391-81D4-CB19F9AB918A}"/>
          </ac:spMkLst>
        </pc:spChg>
        <pc:spChg chg="add">
          <ac:chgData name="Mrs L Cull" userId="a5eac952-7acd-406d-8da6-989d3d8cf4d5" providerId="ADAL" clId="{59259122-1D29-4246-8BCC-D8B91D07D540}" dt="2025-11-09T14:19:31.571" v="860" actId="26606"/>
          <ac:spMkLst>
            <pc:docMk/>
            <pc:sldMk cId="1412332687" sldId="458"/>
            <ac:spMk id="9233" creationId="{063BBA22-50EA-4C4D-BE05-F1CE4E63AA56}"/>
          </ac:spMkLst>
        </pc:spChg>
        <pc:grpChg chg="add mod ord">
          <ac:chgData name="Mrs L Cull" userId="a5eac952-7acd-406d-8da6-989d3d8cf4d5" providerId="ADAL" clId="{59259122-1D29-4246-8BCC-D8B91D07D540}" dt="2025-11-09T14:19:31.571" v="860" actId="26606"/>
          <ac:grpSpMkLst>
            <pc:docMk/>
            <pc:sldMk cId="1412332687" sldId="458"/>
            <ac:grpSpMk id="9219" creationId="{39F4FB1E-E932-FCA2-1EFC-007BC1684B16}"/>
          </ac:grpSpMkLst>
        </pc:grpChg>
      </pc:sldChg>
      <pc:sldChg chg="addSp delSp modSp mod setBg">
        <pc:chgData name="Mrs L Cull" userId="a5eac952-7acd-406d-8da6-989d3d8cf4d5" providerId="ADAL" clId="{59259122-1D29-4246-8BCC-D8B91D07D540}" dt="2025-11-09T14:24:34.600" v="971" actId="20577"/>
        <pc:sldMkLst>
          <pc:docMk/>
          <pc:sldMk cId="4022703618" sldId="459"/>
        </pc:sldMkLst>
        <pc:spChg chg="add mod ord">
          <ac:chgData name="Mrs L Cull" userId="a5eac952-7acd-406d-8da6-989d3d8cf4d5" providerId="ADAL" clId="{59259122-1D29-4246-8BCC-D8B91D07D540}" dt="2025-11-09T14:24:34.600" v="971" actId="20577"/>
          <ac:spMkLst>
            <pc:docMk/>
            <pc:sldMk cId="4022703618" sldId="459"/>
            <ac:spMk id="3" creationId="{4FCAB95B-F1E1-A908-1254-4671970E85D8}"/>
          </ac:spMkLst>
        </pc:spChg>
        <pc:spChg chg="add mod">
          <ac:chgData name="Mrs L Cull" userId="a5eac952-7acd-406d-8da6-989d3d8cf4d5" providerId="ADAL" clId="{59259122-1D29-4246-8BCC-D8B91D07D540}" dt="2025-11-09T14:24:17.994" v="967" actId="255"/>
          <ac:spMkLst>
            <pc:docMk/>
            <pc:sldMk cId="4022703618" sldId="459"/>
            <ac:spMk id="4" creationId="{259E206C-23F9-1B90-B08C-9968CA06B050}"/>
          </ac:spMkLst>
        </pc:spChg>
        <pc:spChg chg="add">
          <ac:chgData name="Mrs L Cull" userId="a5eac952-7acd-406d-8da6-989d3d8cf4d5" providerId="ADAL" clId="{59259122-1D29-4246-8BCC-D8B91D07D540}" dt="2025-11-09T14:13:52.577" v="717" actId="26606"/>
          <ac:spMkLst>
            <pc:docMk/>
            <pc:sldMk cId="4022703618" sldId="459"/>
            <ac:spMk id="3093" creationId="{B712E947-0734-45F9-9C4F-41114EC3A33E}"/>
          </ac:spMkLst>
        </pc:spChg>
        <pc:grpChg chg="add mod ord">
          <ac:chgData name="Mrs L Cull" userId="a5eac952-7acd-406d-8da6-989d3d8cf4d5" providerId="ADAL" clId="{59259122-1D29-4246-8BCC-D8B91D07D540}" dt="2025-11-09T14:13:55.338" v="718" actId="1076"/>
          <ac:grpSpMkLst>
            <pc:docMk/>
            <pc:sldMk cId="4022703618" sldId="459"/>
            <ac:grpSpMk id="3075" creationId="{324EC108-6D1C-40D7-860A-02FB88375A73}"/>
          </ac:grpSpMkLst>
        </pc:grpChg>
        <pc:grpChg chg="add">
          <ac:chgData name="Mrs L Cull" userId="a5eac952-7acd-406d-8da6-989d3d8cf4d5" providerId="ADAL" clId="{59259122-1D29-4246-8BCC-D8B91D07D540}" dt="2025-11-09T14:13:52.577" v="717" actId="26606"/>
          <ac:grpSpMkLst>
            <pc:docMk/>
            <pc:sldMk cId="4022703618" sldId="459"/>
            <ac:grpSpMk id="3094" creationId="{12B3290A-D3BF-4B87-B55B-FD9A98B49727}"/>
          </ac:grpSpMkLst>
        </pc:grpChg>
        <pc:picChg chg="mod">
          <ac:chgData name="Mrs L Cull" userId="a5eac952-7acd-406d-8da6-989d3d8cf4d5" providerId="ADAL" clId="{59259122-1D29-4246-8BCC-D8B91D07D540}" dt="2025-11-09T14:13:55.338" v="718" actId="1076"/>
          <ac:picMkLst>
            <pc:docMk/>
            <pc:sldMk cId="4022703618" sldId="459"/>
            <ac:picMk id="3077" creationId="{E99C54BA-DAC9-7612-5B24-00002796023B}"/>
          </ac:picMkLst>
        </pc:picChg>
        <pc:picChg chg="mod">
          <ac:chgData name="Mrs L Cull" userId="a5eac952-7acd-406d-8da6-989d3d8cf4d5" providerId="ADAL" clId="{59259122-1D29-4246-8BCC-D8B91D07D540}" dt="2025-11-09T14:13:55.338" v="718" actId="1076"/>
          <ac:picMkLst>
            <pc:docMk/>
            <pc:sldMk cId="4022703618" sldId="459"/>
            <ac:picMk id="3078" creationId="{BB0847A6-3D62-5376-8A7C-B586F0F87017}"/>
          </ac:picMkLst>
        </pc:picChg>
      </pc:sldChg>
      <pc:sldChg chg="addSp delSp modSp mod">
        <pc:chgData name="Mrs L Cull" userId="a5eac952-7acd-406d-8da6-989d3d8cf4d5" providerId="ADAL" clId="{59259122-1D29-4246-8BCC-D8B91D07D540}" dt="2025-11-09T14:15:27.748" v="775" actId="1076"/>
        <pc:sldMkLst>
          <pc:docMk/>
          <pc:sldMk cId="3117093628" sldId="460"/>
        </pc:sldMkLst>
        <pc:spChg chg="mod">
          <ac:chgData name="Mrs L Cull" userId="a5eac952-7acd-406d-8da6-989d3d8cf4d5" providerId="ADAL" clId="{59259122-1D29-4246-8BCC-D8B91D07D540}" dt="2025-11-09T14:14:31.088" v="753" actId="20577"/>
          <ac:spMkLst>
            <pc:docMk/>
            <pc:sldMk cId="3117093628" sldId="460"/>
            <ac:spMk id="4" creationId="{5120254D-DB29-AB98-E8D4-D24B27B00490}"/>
          </ac:spMkLst>
        </pc:spChg>
        <pc:spChg chg="add mod">
          <ac:chgData name="Mrs L Cull" userId="a5eac952-7acd-406d-8da6-989d3d8cf4d5" providerId="ADAL" clId="{59259122-1D29-4246-8BCC-D8B91D07D540}" dt="2025-11-09T14:15:14.126" v="771" actId="20577"/>
          <ac:spMkLst>
            <pc:docMk/>
            <pc:sldMk cId="3117093628" sldId="460"/>
            <ac:spMk id="5" creationId="{2E9F6874-D6D5-037F-B9C8-3B96D3824594}"/>
          </ac:spMkLst>
        </pc:spChg>
        <pc:spChg chg="add mod">
          <ac:chgData name="Mrs L Cull" userId="a5eac952-7acd-406d-8da6-989d3d8cf4d5" providerId="ADAL" clId="{59259122-1D29-4246-8BCC-D8B91D07D540}" dt="2025-11-09T14:15:10.189" v="761" actId="1076"/>
          <ac:spMkLst>
            <pc:docMk/>
            <pc:sldMk cId="3117093628" sldId="460"/>
            <ac:spMk id="9" creationId="{D903CDB2-AF06-78C0-8DF6-CDEFBE7982ED}"/>
          </ac:spMkLst>
        </pc:spChg>
        <pc:picChg chg="add mod">
          <ac:chgData name="Mrs L Cull" userId="a5eac952-7acd-406d-8da6-989d3d8cf4d5" providerId="ADAL" clId="{59259122-1D29-4246-8BCC-D8B91D07D540}" dt="2025-11-09T14:15:27.748" v="775" actId="1076"/>
          <ac:picMkLst>
            <pc:docMk/>
            <pc:sldMk cId="3117093628" sldId="460"/>
            <ac:picMk id="6" creationId="{E612AA16-62FC-CAE3-9379-D1D04912CBE7}"/>
          </ac:picMkLst>
        </pc:picChg>
        <pc:picChg chg="add mod">
          <ac:chgData name="Mrs L Cull" userId="a5eac952-7acd-406d-8da6-989d3d8cf4d5" providerId="ADAL" clId="{59259122-1D29-4246-8BCC-D8B91D07D540}" dt="2025-11-09T14:14:56.530" v="759"/>
          <ac:picMkLst>
            <pc:docMk/>
            <pc:sldMk cId="3117093628" sldId="460"/>
            <ac:picMk id="7" creationId="{A13F9AB8-4D4C-D0D4-89E0-7AE98E6240C6}"/>
          </ac:picMkLst>
        </pc:picChg>
      </pc:sldChg>
      <pc:sldChg chg="modSp mod">
        <pc:chgData name="Mrs L Cull" userId="a5eac952-7acd-406d-8da6-989d3d8cf4d5" providerId="ADAL" clId="{59259122-1D29-4246-8BCC-D8B91D07D540}" dt="2025-11-09T14:19:18.872" v="858" actId="20577"/>
        <pc:sldMkLst>
          <pc:docMk/>
          <pc:sldMk cId="913013817" sldId="461"/>
        </pc:sldMkLst>
        <pc:spChg chg="mod">
          <ac:chgData name="Mrs L Cull" userId="a5eac952-7acd-406d-8da6-989d3d8cf4d5" providerId="ADAL" clId="{59259122-1D29-4246-8BCC-D8B91D07D540}" dt="2025-11-09T14:19:18.872" v="858" actId="20577"/>
          <ac:spMkLst>
            <pc:docMk/>
            <pc:sldMk cId="913013817" sldId="461"/>
            <ac:spMk id="3076" creationId="{49A4A57B-6DE4-9079-86C9-6027C6275DEB}"/>
          </ac:spMkLst>
        </pc:spChg>
      </pc:sldChg>
      <pc:sldChg chg="addSp delSp modSp add mod">
        <pc:chgData name="Mrs L Cull" userId="a5eac952-7acd-406d-8da6-989d3d8cf4d5" providerId="ADAL" clId="{59259122-1D29-4246-8BCC-D8B91D07D540}" dt="2025-11-09T14:24:27.598" v="969" actId="207"/>
        <pc:sldMkLst>
          <pc:docMk/>
          <pc:sldMk cId="2529638974" sldId="462"/>
        </pc:sldMkLst>
        <pc:spChg chg="mod">
          <ac:chgData name="Mrs L Cull" userId="a5eac952-7acd-406d-8da6-989d3d8cf4d5" providerId="ADAL" clId="{59259122-1D29-4246-8BCC-D8B91D07D540}" dt="2025-11-09T14:20:21.528" v="904" actId="20577"/>
          <ac:spMkLst>
            <pc:docMk/>
            <pc:sldMk cId="2529638974" sldId="462"/>
            <ac:spMk id="4" creationId="{43DF57F2-DC3C-4E72-05A6-1B6CAC4818E6}"/>
          </ac:spMkLst>
        </pc:spChg>
        <pc:spChg chg="add mod">
          <ac:chgData name="Mrs L Cull" userId="a5eac952-7acd-406d-8da6-989d3d8cf4d5" providerId="ADAL" clId="{59259122-1D29-4246-8BCC-D8B91D07D540}" dt="2025-11-09T14:24:27.598" v="969" actId="207"/>
          <ac:spMkLst>
            <pc:docMk/>
            <pc:sldMk cId="2529638974" sldId="462"/>
            <ac:spMk id="6" creationId="{9297AC9B-CF29-232B-F7FF-B371E57FBBC0}"/>
          </ac:spMkLst>
        </pc:spChg>
      </pc:sldChg>
      <pc:sldChg chg="modSp mod">
        <pc:chgData name="Mrs L Cull" userId="a5eac952-7acd-406d-8da6-989d3d8cf4d5" providerId="ADAL" clId="{59259122-1D29-4246-8BCC-D8B91D07D540}" dt="2025-11-09T14:21:54.851" v="942" actId="255"/>
        <pc:sldMkLst>
          <pc:docMk/>
          <pc:sldMk cId="4067377250" sldId="463"/>
        </pc:sldMkLst>
      </pc:sldChg>
      <pc:sldChg chg="addSp delSp modSp">
        <pc:chgData name="Mrs L Cull" userId="a5eac952-7acd-406d-8da6-989d3d8cf4d5" providerId="ADAL" clId="{59259122-1D29-4246-8BCC-D8B91D07D540}" dt="2025-11-09T14:23:12.944" v="954" actId="14100"/>
        <pc:sldMkLst>
          <pc:docMk/>
          <pc:sldMk cId="1187203576" sldId="465"/>
        </pc:sldMkLst>
      </pc:sldChg>
      <pc:sldChg chg="addSp delSp modSp">
        <pc:chgData name="Mrs L Cull" userId="a5eac952-7acd-406d-8da6-989d3d8cf4d5" providerId="ADAL" clId="{59259122-1D29-4246-8BCC-D8B91D07D540}" dt="2025-11-09T14:23:45.545" v="962" actId="14100"/>
        <pc:sldMkLst>
          <pc:docMk/>
          <pc:sldMk cId="201991531" sldId="466"/>
        </pc:sldMkLst>
      </pc:sldChg>
      <pc:sldMasterChg chg="del delSldLayout">
        <pc:chgData name="Mrs L Cull" userId="a5eac952-7acd-406d-8da6-989d3d8cf4d5" providerId="ADAL" clId="{59259122-1D29-4246-8BCC-D8B91D07D540}" dt="2025-11-09T13:42:47.008" v="152" actId="47"/>
        <pc:sldMasterMkLst>
          <pc:docMk/>
          <pc:sldMasterMk cId="0" sldId="2147483662"/>
        </pc:sldMasterMkLst>
        <pc:sldLayoutChg chg="del">
          <pc:chgData name="Mrs L Cull" userId="a5eac952-7acd-406d-8da6-989d3d8cf4d5" providerId="ADAL" clId="{59259122-1D29-4246-8BCC-D8B91D07D540}" dt="2025-11-09T13:42:47.008" v="152" actId="47"/>
          <pc:sldLayoutMkLst>
            <pc:docMk/>
            <pc:sldMasterMk cId="0" sldId="2147483662"/>
            <pc:sldLayoutMk cId="1358442402" sldId="2147483675"/>
          </pc:sldLayoutMkLst>
        </pc:sldLayoutChg>
        <pc:sldLayoutChg chg="del">
          <pc:chgData name="Mrs L Cull" userId="a5eac952-7acd-406d-8da6-989d3d8cf4d5" providerId="ADAL" clId="{59259122-1D29-4246-8BCC-D8B91D07D540}" dt="2025-11-09T13:42:47.008" v="152" actId="47"/>
          <pc:sldLayoutMkLst>
            <pc:docMk/>
            <pc:sldMasterMk cId="0" sldId="2147483662"/>
            <pc:sldLayoutMk cId="3296409899" sldId="2147483676"/>
          </pc:sldLayoutMkLst>
        </pc:sldLayoutChg>
        <pc:sldLayoutChg chg="del">
          <pc:chgData name="Mrs L Cull" userId="a5eac952-7acd-406d-8da6-989d3d8cf4d5" providerId="ADAL" clId="{59259122-1D29-4246-8BCC-D8B91D07D540}" dt="2025-11-09T13:42:47.008" v="152" actId="47"/>
          <pc:sldLayoutMkLst>
            <pc:docMk/>
            <pc:sldMasterMk cId="0" sldId="2147483662"/>
            <pc:sldLayoutMk cId="1994069545" sldId="2147483677"/>
          </pc:sldLayoutMkLst>
        </pc:sldLayoutChg>
        <pc:sldLayoutChg chg="del">
          <pc:chgData name="Mrs L Cull" userId="a5eac952-7acd-406d-8da6-989d3d8cf4d5" providerId="ADAL" clId="{59259122-1D29-4246-8BCC-D8B91D07D540}" dt="2025-11-09T13:42:47.008" v="152" actId="47"/>
          <pc:sldLayoutMkLst>
            <pc:docMk/>
            <pc:sldMasterMk cId="0" sldId="2147483662"/>
            <pc:sldLayoutMk cId="3613159391" sldId="2147483678"/>
          </pc:sldLayoutMkLst>
        </pc:sldLayoutChg>
        <pc:sldLayoutChg chg="del">
          <pc:chgData name="Mrs L Cull" userId="a5eac952-7acd-406d-8da6-989d3d8cf4d5" providerId="ADAL" clId="{59259122-1D29-4246-8BCC-D8B91D07D540}" dt="2025-11-09T13:42:47.008" v="152" actId="47"/>
          <pc:sldLayoutMkLst>
            <pc:docMk/>
            <pc:sldMasterMk cId="0" sldId="2147483662"/>
            <pc:sldLayoutMk cId="3412184374" sldId="2147483679"/>
          </pc:sldLayoutMkLst>
        </pc:sldLayoutChg>
        <pc:sldLayoutChg chg="del">
          <pc:chgData name="Mrs L Cull" userId="a5eac952-7acd-406d-8da6-989d3d8cf4d5" providerId="ADAL" clId="{59259122-1D29-4246-8BCC-D8B91D07D540}" dt="2025-11-09T13:42:47.008" v="152" actId="47"/>
          <pc:sldLayoutMkLst>
            <pc:docMk/>
            <pc:sldMasterMk cId="0" sldId="2147483662"/>
            <pc:sldLayoutMk cId="3220420033" sldId="2147483680"/>
          </pc:sldLayoutMkLst>
        </pc:sldLayoutChg>
        <pc:sldLayoutChg chg="del">
          <pc:chgData name="Mrs L Cull" userId="a5eac952-7acd-406d-8da6-989d3d8cf4d5" providerId="ADAL" clId="{59259122-1D29-4246-8BCC-D8B91D07D540}" dt="2025-11-09T13:42:47.008" v="152" actId="47"/>
          <pc:sldLayoutMkLst>
            <pc:docMk/>
            <pc:sldMasterMk cId="0" sldId="2147483662"/>
            <pc:sldLayoutMk cId="1868516676" sldId="2147483681"/>
          </pc:sldLayoutMkLst>
        </pc:sldLayoutChg>
        <pc:sldLayoutChg chg="del">
          <pc:chgData name="Mrs L Cull" userId="a5eac952-7acd-406d-8da6-989d3d8cf4d5" providerId="ADAL" clId="{59259122-1D29-4246-8BCC-D8B91D07D540}" dt="2025-11-09T13:42:47.008" v="152" actId="47"/>
          <pc:sldLayoutMkLst>
            <pc:docMk/>
            <pc:sldMasterMk cId="0" sldId="2147483662"/>
            <pc:sldLayoutMk cId="3586810498" sldId="2147483682"/>
          </pc:sldLayoutMkLst>
        </pc:sldLayoutChg>
        <pc:sldLayoutChg chg="del">
          <pc:chgData name="Mrs L Cull" userId="a5eac952-7acd-406d-8da6-989d3d8cf4d5" providerId="ADAL" clId="{59259122-1D29-4246-8BCC-D8B91D07D540}" dt="2025-11-09T13:42:47.008" v="152" actId="47"/>
          <pc:sldLayoutMkLst>
            <pc:docMk/>
            <pc:sldMasterMk cId="0" sldId="2147483662"/>
            <pc:sldLayoutMk cId="1978919976" sldId="2147483683"/>
          </pc:sldLayoutMkLst>
        </pc:sldLayoutChg>
        <pc:sldLayoutChg chg="del">
          <pc:chgData name="Mrs L Cull" userId="a5eac952-7acd-406d-8da6-989d3d8cf4d5" providerId="ADAL" clId="{59259122-1D29-4246-8BCC-D8B91D07D540}" dt="2025-11-09T13:42:47.008" v="152" actId="47"/>
          <pc:sldLayoutMkLst>
            <pc:docMk/>
            <pc:sldMasterMk cId="0" sldId="2147483662"/>
            <pc:sldLayoutMk cId="1733162924" sldId="2147483684"/>
          </pc:sldLayoutMkLst>
        </pc:sldLayoutChg>
        <pc:sldLayoutChg chg="del">
          <pc:chgData name="Mrs L Cull" userId="a5eac952-7acd-406d-8da6-989d3d8cf4d5" providerId="ADAL" clId="{59259122-1D29-4246-8BCC-D8B91D07D540}" dt="2025-11-09T13:42:47.008" v="152" actId="47"/>
          <pc:sldLayoutMkLst>
            <pc:docMk/>
            <pc:sldMasterMk cId="0" sldId="2147483662"/>
            <pc:sldLayoutMk cId="2295973853" sldId="2147483685"/>
          </pc:sldLayoutMkLst>
        </pc:sldLayoutChg>
      </pc:sldMasterChg>
      <pc:sldMasterChg chg="del delSldLayout">
        <pc:chgData name="Mrs L Cull" userId="a5eac952-7acd-406d-8da6-989d3d8cf4d5" providerId="ADAL" clId="{59259122-1D29-4246-8BCC-D8B91D07D540}" dt="2025-11-09T13:42:48.505" v="155" actId="47"/>
        <pc:sldMasterMkLst>
          <pc:docMk/>
          <pc:sldMasterMk cId="0" sldId="2147483686"/>
        </pc:sldMasterMkLst>
        <pc:sldLayoutChg chg="del">
          <pc:chgData name="Mrs L Cull" userId="a5eac952-7acd-406d-8da6-989d3d8cf4d5" providerId="ADAL" clId="{59259122-1D29-4246-8BCC-D8B91D07D540}" dt="2025-11-09T13:42:48.505" v="155" actId="47"/>
          <pc:sldLayoutMkLst>
            <pc:docMk/>
            <pc:sldMasterMk cId="0" sldId="2147483686"/>
            <pc:sldLayoutMk cId="2265828501" sldId="2147483663"/>
          </pc:sldLayoutMkLst>
        </pc:sldLayoutChg>
        <pc:sldLayoutChg chg="del">
          <pc:chgData name="Mrs L Cull" userId="a5eac952-7acd-406d-8da6-989d3d8cf4d5" providerId="ADAL" clId="{59259122-1D29-4246-8BCC-D8B91D07D540}" dt="2025-11-09T13:42:48.505" v="155" actId="47"/>
          <pc:sldLayoutMkLst>
            <pc:docMk/>
            <pc:sldMasterMk cId="0" sldId="2147483686"/>
            <pc:sldLayoutMk cId="4125573986" sldId="2147483664"/>
          </pc:sldLayoutMkLst>
        </pc:sldLayoutChg>
        <pc:sldLayoutChg chg="del">
          <pc:chgData name="Mrs L Cull" userId="a5eac952-7acd-406d-8da6-989d3d8cf4d5" providerId="ADAL" clId="{59259122-1D29-4246-8BCC-D8B91D07D540}" dt="2025-11-09T13:42:48.505" v="155" actId="47"/>
          <pc:sldLayoutMkLst>
            <pc:docMk/>
            <pc:sldMasterMk cId="0" sldId="2147483686"/>
            <pc:sldLayoutMk cId="3750772443" sldId="2147483665"/>
          </pc:sldLayoutMkLst>
        </pc:sldLayoutChg>
        <pc:sldLayoutChg chg="del">
          <pc:chgData name="Mrs L Cull" userId="a5eac952-7acd-406d-8da6-989d3d8cf4d5" providerId="ADAL" clId="{59259122-1D29-4246-8BCC-D8B91D07D540}" dt="2025-11-09T13:42:48.505" v="155" actId="47"/>
          <pc:sldLayoutMkLst>
            <pc:docMk/>
            <pc:sldMasterMk cId="0" sldId="2147483686"/>
            <pc:sldLayoutMk cId="291035505" sldId="2147483666"/>
          </pc:sldLayoutMkLst>
        </pc:sldLayoutChg>
        <pc:sldLayoutChg chg="del">
          <pc:chgData name="Mrs L Cull" userId="a5eac952-7acd-406d-8da6-989d3d8cf4d5" providerId="ADAL" clId="{59259122-1D29-4246-8BCC-D8B91D07D540}" dt="2025-11-09T13:42:48.505" v="155" actId="47"/>
          <pc:sldLayoutMkLst>
            <pc:docMk/>
            <pc:sldMasterMk cId="0" sldId="2147483686"/>
            <pc:sldLayoutMk cId="390217313" sldId="2147483667"/>
          </pc:sldLayoutMkLst>
        </pc:sldLayoutChg>
        <pc:sldLayoutChg chg="del">
          <pc:chgData name="Mrs L Cull" userId="a5eac952-7acd-406d-8da6-989d3d8cf4d5" providerId="ADAL" clId="{59259122-1D29-4246-8BCC-D8B91D07D540}" dt="2025-11-09T13:42:48.505" v="155" actId="47"/>
          <pc:sldLayoutMkLst>
            <pc:docMk/>
            <pc:sldMasterMk cId="0" sldId="2147483686"/>
            <pc:sldLayoutMk cId="3123409522" sldId="2147483668"/>
          </pc:sldLayoutMkLst>
        </pc:sldLayoutChg>
        <pc:sldLayoutChg chg="del">
          <pc:chgData name="Mrs L Cull" userId="a5eac952-7acd-406d-8da6-989d3d8cf4d5" providerId="ADAL" clId="{59259122-1D29-4246-8BCC-D8B91D07D540}" dt="2025-11-09T13:42:48.505" v="155" actId="47"/>
          <pc:sldLayoutMkLst>
            <pc:docMk/>
            <pc:sldMasterMk cId="0" sldId="2147483686"/>
            <pc:sldLayoutMk cId="655202073" sldId="2147483669"/>
          </pc:sldLayoutMkLst>
        </pc:sldLayoutChg>
        <pc:sldLayoutChg chg="del">
          <pc:chgData name="Mrs L Cull" userId="a5eac952-7acd-406d-8da6-989d3d8cf4d5" providerId="ADAL" clId="{59259122-1D29-4246-8BCC-D8B91D07D540}" dt="2025-11-09T13:42:48.505" v="155" actId="47"/>
          <pc:sldLayoutMkLst>
            <pc:docMk/>
            <pc:sldMasterMk cId="0" sldId="2147483686"/>
            <pc:sldLayoutMk cId="1042418427" sldId="2147483670"/>
          </pc:sldLayoutMkLst>
        </pc:sldLayoutChg>
        <pc:sldLayoutChg chg="del">
          <pc:chgData name="Mrs L Cull" userId="a5eac952-7acd-406d-8da6-989d3d8cf4d5" providerId="ADAL" clId="{59259122-1D29-4246-8BCC-D8B91D07D540}" dt="2025-11-09T13:42:48.505" v="155" actId="47"/>
          <pc:sldLayoutMkLst>
            <pc:docMk/>
            <pc:sldMasterMk cId="0" sldId="2147483686"/>
            <pc:sldLayoutMk cId="2538303503" sldId="2147483671"/>
          </pc:sldLayoutMkLst>
        </pc:sldLayoutChg>
        <pc:sldLayoutChg chg="del">
          <pc:chgData name="Mrs L Cull" userId="a5eac952-7acd-406d-8da6-989d3d8cf4d5" providerId="ADAL" clId="{59259122-1D29-4246-8BCC-D8B91D07D540}" dt="2025-11-09T13:42:48.505" v="155" actId="47"/>
          <pc:sldLayoutMkLst>
            <pc:docMk/>
            <pc:sldMasterMk cId="0" sldId="2147483686"/>
            <pc:sldLayoutMk cId="1666809136" sldId="2147483672"/>
          </pc:sldLayoutMkLst>
        </pc:sldLayoutChg>
        <pc:sldLayoutChg chg="del">
          <pc:chgData name="Mrs L Cull" userId="a5eac952-7acd-406d-8da6-989d3d8cf4d5" providerId="ADAL" clId="{59259122-1D29-4246-8BCC-D8B91D07D540}" dt="2025-11-09T13:42:48.505" v="155" actId="47"/>
          <pc:sldLayoutMkLst>
            <pc:docMk/>
            <pc:sldMasterMk cId="0" sldId="2147483686"/>
            <pc:sldLayoutMk cId="1304085415" sldId="2147483673"/>
          </pc:sldLayoutMkLst>
        </pc:sldLayoutChg>
      </pc:sldMasterChg>
      <pc:sldMasterChg chg="del delSldLayout">
        <pc:chgData name="Mrs L Cull" userId="a5eac952-7acd-406d-8da6-989d3d8cf4d5" providerId="ADAL" clId="{59259122-1D29-4246-8BCC-D8B91D07D540}" dt="2025-11-09T13:43:12.801" v="163" actId="47"/>
        <pc:sldMasterMkLst>
          <pc:docMk/>
          <pc:sldMasterMk cId="0" sldId="2147483710"/>
        </pc:sldMasterMkLst>
        <pc:sldLayoutChg chg="del">
          <pc:chgData name="Mrs L Cull" userId="a5eac952-7acd-406d-8da6-989d3d8cf4d5" providerId="ADAL" clId="{59259122-1D29-4246-8BCC-D8B91D07D540}" dt="2025-11-09T13:43:12.801" v="163" actId="47"/>
          <pc:sldLayoutMkLst>
            <pc:docMk/>
            <pc:sldMasterMk cId="0" sldId="2147483710"/>
            <pc:sldLayoutMk cId="395498523" sldId="2147483698"/>
          </pc:sldLayoutMkLst>
        </pc:sldLayoutChg>
        <pc:sldLayoutChg chg="del">
          <pc:chgData name="Mrs L Cull" userId="a5eac952-7acd-406d-8da6-989d3d8cf4d5" providerId="ADAL" clId="{59259122-1D29-4246-8BCC-D8B91D07D540}" dt="2025-11-09T13:43:12.801" v="163" actId="47"/>
          <pc:sldLayoutMkLst>
            <pc:docMk/>
            <pc:sldMasterMk cId="0" sldId="2147483710"/>
            <pc:sldLayoutMk cId="2159460363" sldId="2147483699"/>
          </pc:sldLayoutMkLst>
        </pc:sldLayoutChg>
        <pc:sldLayoutChg chg="del">
          <pc:chgData name="Mrs L Cull" userId="a5eac952-7acd-406d-8da6-989d3d8cf4d5" providerId="ADAL" clId="{59259122-1D29-4246-8BCC-D8B91D07D540}" dt="2025-11-09T13:43:12.801" v="163" actId="47"/>
          <pc:sldLayoutMkLst>
            <pc:docMk/>
            <pc:sldMasterMk cId="0" sldId="2147483710"/>
            <pc:sldLayoutMk cId="1431956331" sldId="2147483700"/>
          </pc:sldLayoutMkLst>
        </pc:sldLayoutChg>
        <pc:sldLayoutChg chg="del">
          <pc:chgData name="Mrs L Cull" userId="a5eac952-7acd-406d-8da6-989d3d8cf4d5" providerId="ADAL" clId="{59259122-1D29-4246-8BCC-D8B91D07D540}" dt="2025-11-09T13:43:12.801" v="163" actId="47"/>
          <pc:sldLayoutMkLst>
            <pc:docMk/>
            <pc:sldMasterMk cId="0" sldId="2147483710"/>
            <pc:sldLayoutMk cId="2237806508" sldId="2147483701"/>
          </pc:sldLayoutMkLst>
        </pc:sldLayoutChg>
        <pc:sldLayoutChg chg="del">
          <pc:chgData name="Mrs L Cull" userId="a5eac952-7acd-406d-8da6-989d3d8cf4d5" providerId="ADAL" clId="{59259122-1D29-4246-8BCC-D8B91D07D540}" dt="2025-11-09T13:43:12.801" v="163" actId="47"/>
          <pc:sldLayoutMkLst>
            <pc:docMk/>
            <pc:sldMasterMk cId="0" sldId="2147483710"/>
            <pc:sldLayoutMk cId="3626841039" sldId="2147483702"/>
          </pc:sldLayoutMkLst>
        </pc:sldLayoutChg>
        <pc:sldLayoutChg chg="del">
          <pc:chgData name="Mrs L Cull" userId="a5eac952-7acd-406d-8da6-989d3d8cf4d5" providerId="ADAL" clId="{59259122-1D29-4246-8BCC-D8B91D07D540}" dt="2025-11-09T13:43:12.801" v="163" actId="47"/>
          <pc:sldLayoutMkLst>
            <pc:docMk/>
            <pc:sldMasterMk cId="0" sldId="2147483710"/>
            <pc:sldLayoutMk cId="2377656489" sldId="2147483703"/>
          </pc:sldLayoutMkLst>
        </pc:sldLayoutChg>
        <pc:sldLayoutChg chg="del">
          <pc:chgData name="Mrs L Cull" userId="a5eac952-7acd-406d-8da6-989d3d8cf4d5" providerId="ADAL" clId="{59259122-1D29-4246-8BCC-D8B91D07D540}" dt="2025-11-09T13:43:12.801" v="163" actId="47"/>
          <pc:sldLayoutMkLst>
            <pc:docMk/>
            <pc:sldMasterMk cId="0" sldId="2147483710"/>
            <pc:sldLayoutMk cId="2435872382" sldId="2147483704"/>
          </pc:sldLayoutMkLst>
        </pc:sldLayoutChg>
        <pc:sldLayoutChg chg="del">
          <pc:chgData name="Mrs L Cull" userId="a5eac952-7acd-406d-8da6-989d3d8cf4d5" providerId="ADAL" clId="{59259122-1D29-4246-8BCC-D8B91D07D540}" dt="2025-11-09T13:43:12.801" v="163" actId="47"/>
          <pc:sldLayoutMkLst>
            <pc:docMk/>
            <pc:sldMasterMk cId="0" sldId="2147483710"/>
            <pc:sldLayoutMk cId="1419213012" sldId="2147483705"/>
          </pc:sldLayoutMkLst>
        </pc:sldLayoutChg>
        <pc:sldLayoutChg chg="del">
          <pc:chgData name="Mrs L Cull" userId="a5eac952-7acd-406d-8da6-989d3d8cf4d5" providerId="ADAL" clId="{59259122-1D29-4246-8BCC-D8B91D07D540}" dt="2025-11-09T13:43:12.801" v="163" actId="47"/>
          <pc:sldLayoutMkLst>
            <pc:docMk/>
            <pc:sldMasterMk cId="0" sldId="2147483710"/>
            <pc:sldLayoutMk cId="3044874879" sldId="2147483706"/>
          </pc:sldLayoutMkLst>
        </pc:sldLayoutChg>
        <pc:sldLayoutChg chg="del">
          <pc:chgData name="Mrs L Cull" userId="a5eac952-7acd-406d-8da6-989d3d8cf4d5" providerId="ADAL" clId="{59259122-1D29-4246-8BCC-D8B91D07D540}" dt="2025-11-09T13:43:12.801" v="163" actId="47"/>
          <pc:sldLayoutMkLst>
            <pc:docMk/>
            <pc:sldMasterMk cId="0" sldId="2147483710"/>
            <pc:sldLayoutMk cId="47306605" sldId="2147483707"/>
          </pc:sldLayoutMkLst>
        </pc:sldLayoutChg>
        <pc:sldLayoutChg chg="del">
          <pc:chgData name="Mrs L Cull" userId="a5eac952-7acd-406d-8da6-989d3d8cf4d5" providerId="ADAL" clId="{59259122-1D29-4246-8BCC-D8B91D07D540}" dt="2025-11-09T13:43:12.801" v="163" actId="47"/>
          <pc:sldLayoutMkLst>
            <pc:docMk/>
            <pc:sldMasterMk cId="0" sldId="2147483710"/>
            <pc:sldLayoutMk cId="3097509300" sldId="2147483708"/>
          </pc:sldLayoutMkLst>
        </pc:sldLayoutChg>
      </pc:sldMasterChg>
      <pc:sldMasterChg chg="del delSldLayout">
        <pc:chgData name="Mrs L Cull" userId="a5eac952-7acd-406d-8da6-989d3d8cf4d5" providerId="ADAL" clId="{59259122-1D29-4246-8BCC-D8B91D07D540}" dt="2025-11-09T14:15:29.330" v="776" actId="47"/>
        <pc:sldMasterMkLst>
          <pc:docMk/>
          <pc:sldMasterMk cId="0" sldId="2147483711"/>
        </pc:sldMasterMkLst>
        <pc:sldLayoutChg chg="del">
          <pc:chgData name="Mrs L Cull" userId="a5eac952-7acd-406d-8da6-989d3d8cf4d5" providerId="ADAL" clId="{59259122-1D29-4246-8BCC-D8B91D07D540}" dt="2025-11-09T14:15:29.330" v="776" actId="47"/>
          <pc:sldLayoutMkLst>
            <pc:docMk/>
            <pc:sldMasterMk cId="0" sldId="2147483711"/>
            <pc:sldLayoutMk cId="3025249081" sldId="2147483709"/>
          </pc:sldLayoutMkLst>
        </pc:sldLayoutChg>
        <pc:sldLayoutChg chg="del">
          <pc:chgData name="Mrs L Cull" userId="a5eac952-7acd-406d-8da6-989d3d8cf4d5" providerId="ADAL" clId="{59259122-1D29-4246-8BCC-D8B91D07D540}" dt="2025-11-09T14:15:29.330" v="776" actId="47"/>
          <pc:sldLayoutMkLst>
            <pc:docMk/>
            <pc:sldMasterMk cId="0" sldId="2147483711"/>
            <pc:sldLayoutMk cId="2567495448" sldId="2147483712"/>
          </pc:sldLayoutMkLst>
        </pc:sldLayoutChg>
        <pc:sldLayoutChg chg="del">
          <pc:chgData name="Mrs L Cull" userId="a5eac952-7acd-406d-8da6-989d3d8cf4d5" providerId="ADAL" clId="{59259122-1D29-4246-8BCC-D8B91D07D540}" dt="2025-11-09T14:15:29.330" v="776" actId="47"/>
          <pc:sldLayoutMkLst>
            <pc:docMk/>
            <pc:sldMasterMk cId="0" sldId="2147483711"/>
            <pc:sldLayoutMk cId="2583111753" sldId="2147483713"/>
          </pc:sldLayoutMkLst>
        </pc:sldLayoutChg>
        <pc:sldLayoutChg chg="del">
          <pc:chgData name="Mrs L Cull" userId="a5eac952-7acd-406d-8da6-989d3d8cf4d5" providerId="ADAL" clId="{59259122-1D29-4246-8BCC-D8B91D07D540}" dt="2025-11-09T14:15:29.330" v="776" actId="47"/>
          <pc:sldLayoutMkLst>
            <pc:docMk/>
            <pc:sldMasterMk cId="0" sldId="2147483711"/>
            <pc:sldLayoutMk cId="2726056738" sldId="2147483714"/>
          </pc:sldLayoutMkLst>
        </pc:sldLayoutChg>
        <pc:sldLayoutChg chg="del">
          <pc:chgData name="Mrs L Cull" userId="a5eac952-7acd-406d-8da6-989d3d8cf4d5" providerId="ADAL" clId="{59259122-1D29-4246-8BCC-D8B91D07D540}" dt="2025-11-09T14:15:29.330" v="776" actId="47"/>
          <pc:sldLayoutMkLst>
            <pc:docMk/>
            <pc:sldMasterMk cId="0" sldId="2147483711"/>
            <pc:sldLayoutMk cId="1453169926" sldId="2147483715"/>
          </pc:sldLayoutMkLst>
        </pc:sldLayoutChg>
        <pc:sldLayoutChg chg="del">
          <pc:chgData name="Mrs L Cull" userId="a5eac952-7acd-406d-8da6-989d3d8cf4d5" providerId="ADAL" clId="{59259122-1D29-4246-8BCC-D8B91D07D540}" dt="2025-11-09T14:15:29.330" v="776" actId="47"/>
          <pc:sldLayoutMkLst>
            <pc:docMk/>
            <pc:sldMasterMk cId="0" sldId="2147483711"/>
            <pc:sldLayoutMk cId="2706368590" sldId="2147483716"/>
          </pc:sldLayoutMkLst>
        </pc:sldLayoutChg>
        <pc:sldLayoutChg chg="del">
          <pc:chgData name="Mrs L Cull" userId="a5eac952-7acd-406d-8da6-989d3d8cf4d5" providerId="ADAL" clId="{59259122-1D29-4246-8BCC-D8B91D07D540}" dt="2025-11-09T14:15:29.330" v="776" actId="47"/>
          <pc:sldLayoutMkLst>
            <pc:docMk/>
            <pc:sldMasterMk cId="0" sldId="2147483711"/>
            <pc:sldLayoutMk cId="2331429854" sldId="2147483717"/>
          </pc:sldLayoutMkLst>
        </pc:sldLayoutChg>
        <pc:sldLayoutChg chg="del">
          <pc:chgData name="Mrs L Cull" userId="a5eac952-7acd-406d-8da6-989d3d8cf4d5" providerId="ADAL" clId="{59259122-1D29-4246-8BCC-D8B91D07D540}" dt="2025-11-09T14:15:29.330" v="776" actId="47"/>
          <pc:sldLayoutMkLst>
            <pc:docMk/>
            <pc:sldMasterMk cId="0" sldId="2147483711"/>
            <pc:sldLayoutMk cId="4257933800" sldId="2147483718"/>
          </pc:sldLayoutMkLst>
        </pc:sldLayoutChg>
        <pc:sldLayoutChg chg="del">
          <pc:chgData name="Mrs L Cull" userId="a5eac952-7acd-406d-8da6-989d3d8cf4d5" providerId="ADAL" clId="{59259122-1D29-4246-8BCC-D8B91D07D540}" dt="2025-11-09T14:15:29.330" v="776" actId="47"/>
          <pc:sldLayoutMkLst>
            <pc:docMk/>
            <pc:sldMasterMk cId="0" sldId="2147483711"/>
            <pc:sldLayoutMk cId="443963993" sldId="2147483719"/>
          </pc:sldLayoutMkLst>
        </pc:sldLayoutChg>
        <pc:sldLayoutChg chg="del">
          <pc:chgData name="Mrs L Cull" userId="a5eac952-7acd-406d-8da6-989d3d8cf4d5" providerId="ADAL" clId="{59259122-1D29-4246-8BCC-D8B91D07D540}" dt="2025-11-09T14:15:29.330" v="776" actId="47"/>
          <pc:sldLayoutMkLst>
            <pc:docMk/>
            <pc:sldMasterMk cId="0" sldId="2147483711"/>
            <pc:sldLayoutMk cId="3811299327" sldId="2147483720"/>
          </pc:sldLayoutMkLst>
        </pc:sldLayoutChg>
        <pc:sldLayoutChg chg="del">
          <pc:chgData name="Mrs L Cull" userId="a5eac952-7acd-406d-8da6-989d3d8cf4d5" providerId="ADAL" clId="{59259122-1D29-4246-8BCC-D8B91D07D540}" dt="2025-11-09T14:15:29.330" v="776" actId="47"/>
          <pc:sldLayoutMkLst>
            <pc:docMk/>
            <pc:sldMasterMk cId="0" sldId="2147483711"/>
            <pc:sldLayoutMk cId="3283169555" sldId="2147483721"/>
          </pc:sldLayoutMkLst>
        </pc:sldLayoutChg>
      </pc:sldMasterChg>
    </pc:docChg>
  </pc:docChgLst>
  <pc:docChgLst>
    <pc:chgData name="Miss R Cooke" userId="S::rcooke@walkwoodms.worcs.sch.uk::54f587ff-8e59-4edc-8433-f09f0017915a" providerId="AD" clId="Web-{D3746497-90DB-2A98-E462-B047B5EC8CEC}"/>
    <pc:docChg chg="addSld modSld">
      <pc:chgData name="Miss R Cooke" userId="S::rcooke@walkwoodms.worcs.sch.uk::54f587ff-8e59-4edc-8433-f09f0017915a" providerId="AD" clId="Web-{D3746497-90DB-2A98-E462-B047B5EC8CEC}" dt="2022-11-03T10:51:06.876" v="6984"/>
      <pc:docMkLst>
        <pc:docMk/>
      </pc:docMkLst>
      <pc:sldChg chg="modSp">
        <pc:chgData name="Miss R Cooke" userId="S::rcooke@walkwoodms.worcs.sch.uk::54f587ff-8e59-4edc-8433-f09f0017915a" providerId="AD" clId="Web-{D3746497-90DB-2A98-E462-B047B5EC8CEC}" dt="2022-11-03T10:41:09.437" v="6978" actId="14100"/>
        <pc:sldMkLst>
          <pc:docMk/>
          <pc:sldMk cId="0" sldId="256"/>
        </pc:sldMkLst>
      </pc:sldChg>
      <pc:sldChg chg="addSp delSp modSp">
        <pc:chgData name="Miss R Cooke" userId="S::rcooke@walkwoodms.worcs.sch.uk::54f587ff-8e59-4edc-8433-f09f0017915a" providerId="AD" clId="Web-{D3746497-90DB-2A98-E462-B047B5EC8CEC}" dt="2022-11-03T10:41:39.627" v="6979" actId="20577"/>
        <pc:sldMkLst>
          <pc:docMk/>
          <pc:sldMk cId="0" sldId="276"/>
        </pc:sldMkLst>
      </pc:sldChg>
      <pc:sldChg chg="addSp delSp modSp">
        <pc:chgData name="Miss R Cooke" userId="S::rcooke@walkwoodms.worcs.sch.uk::54f587ff-8e59-4edc-8433-f09f0017915a" providerId="AD" clId="Web-{D3746497-90DB-2A98-E462-B047B5EC8CEC}" dt="2022-11-03T10:41:43.237" v="6980" actId="20577"/>
        <pc:sldMkLst>
          <pc:docMk/>
          <pc:sldMk cId="0" sldId="277"/>
        </pc:sldMkLst>
      </pc:sldChg>
      <pc:sldChg chg="addSp delSp modSp">
        <pc:chgData name="Miss R Cooke" userId="S::rcooke@walkwoodms.worcs.sch.uk::54f587ff-8e59-4edc-8433-f09f0017915a" providerId="AD" clId="Web-{D3746497-90DB-2A98-E462-B047B5EC8CEC}" dt="2022-11-03T10:41:53.003" v="6982" actId="20577"/>
        <pc:sldMkLst>
          <pc:docMk/>
          <pc:sldMk cId="0" sldId="278"/>
        </pc:sldMkLst>
      </pc:sldChg>
      <pc:sldChg chg="addSp delSp modSp">
        <pc:chgData name="Miss R Cooke" userId="S::rcooke@walkwoodms.worcs.sch.uk::54f587ff-8e59-4edc-8433-f09f0017915a" providerId="AD" clId="Web-{D3746497-90DB-2A98-E462-B047B5EC8CEC}" dt="2022-11-03T10:51:06.876" v="6984"/>
        <pc:sldMkLst>
          <pc:docMk/>
          <pc:sldMk cId="153435901" sldId="425"/>
        </pc:sldMkLst>
      </pc:sldChg>
      <pc:sldChg chg="addSp delSp modSp">
        <pc:chgData name="Miss R Cooke" userId="S::rcooke@walkwoodms.worcs.sch.uk::54f587ff-8e59-4edc-8433-f09f0017915a" providerId="AD" clId="Web-{D3746497-90DB-2A98-E462-B047B5EC8CEC}" dt="2022-11-03T09:20:26.286" v="2824" actId="20577"/>
        <pc:sldMkLst>
          <pc:docMk/>
          <pc:sldMk cId="4117551867" sldId="428"/>
        </pc:sldMkLst>
      </pc:sldChg>
      <pc:sldChg chg="addSp delSp modSp">
        <pc:chgData name="Miss R Cooke" userId="S::rcooke@walkwoodms.worcs.sch.uk::54f587ff-8e59-4edc-8433-f09f0017915a" providerId="AD" clId="Web-{D3746497-90DB-2A98-E462-B047B5EC8CEC}" dt="2022-11-03T09:22:15.101" v="3193"/>
        <pc:sldMkLst>
          <pc:docMk/>
          <pc:sldMk cId="513085397" sldId="429"/>
        </pc:sldMkLst>
      </pc:sldChg>
      <pc:sldChg chg="modSp add replId">
        <pc:chgData name="Miss R Cooke" userId="S::rcooke@walkwoodms.worcs.sch.uk::54f587ff-8e59-4edc-8433-f09f0017915a" providerId="AD" clId="Web-{D3746497-90DB-2A98-E462-B047B5EC8CEC}" dt="2022-11-03T10:41:46.909" v="6981" actId="20577"/>
        <pc:sldMkLst>
          <pc:docMk/>
          <pc:sldMk cId="207295346" sldId="451"/>
        </pc:sldMkLst>
      </pc:sldChg>
    </pc:docChg>
  </pc:docChgLst>
  <pc:docChgLst>
    <pc:chgData name="Miss R Cooke" userId="S::rcooke@walkwoodms.worcs.sch.uk::54f587ff-8e59-4edc-8433-f09f0017915a" providerId="AD" clId="Web-{D8628F31-DA8B-4F3C-34F1-AFA7B7FDB4E9}"/>
    <pc:docChg chg="modSld sldOrd">
      <pc:chgData name="Miss R Cooke" userId="S::rcooke@walkwoodms.worcs.sch.uk::54f587ff-8e59-4edc-8433-f09f0017915a" providerId="AD" clId="Web-{D8628F31-DA8B-4F3C-34F1-AFA7B7FDB4E9}" dt="2022-11-02T13:11:42.915" v="8"/>
      <pc:docMkLst>
        <pc:docMk/>
      </pc:docMkLst>
      <pc:sldChg chg="ord">
        <pc:chgData name="Miss R Cooke" userId="S::rcooke@walkwoodms.worcs.sch.uk::54f587ff-8e59-4edc-8433-f09f0017915a" providerId="AD" clId="Web-{D8628F31-DA8B-4F3C-34F1-AFA7B7FDB4E9}" dt="2022-11-02T13:11:42.915" v="8"/>
        <pc:sldMkLst>
          <pc:docMk/>
          <pc:sldMk cId="3046247375" sldId="422"/>
        </pc:sldMkLst>
      </pc:sldChg>
      <pc:sldChg chg="ord">
        <pc:chgData name="Miss R Cooke" userId="S::rcooke@walkwoodms.worcs.sch.uk::54f587ff-8e59-4edc-8433-f09f0017915a" providerId="AD" clId="Web-{D8628F31-DA8B-4F3C-34F1-AFA7B7FDB4E9}" dt="2022-11-02T13:11:40.853" v="7"/>
        <pc:sldMkLst>
          <pc:docMk/>
          <pc:sldMk cId="4156699500" sldId="423"/>
        </pc:sldMkLst>
      </pc:sldChg>
      <pc:sldChg chg="modSp">
        <pc:chgData name="Miss R Cooke" userId="S::rcooke@walkwoodms.worcs.sch.uk::54f587ff-8e59-4edc-8433-f09f0017915a" providerId="AD" clId="Web-{D8628F31-DA8B-4F3C-34F1-AFA7B7FDB4E9}" dt="2022-11-02T13:11:34.993" v="5" actId="20577"/>
        <pc:sldMkLst>
          <pc:docMk/>
          <pc:sldMk cId="4015081004" sldId="431"/>
        </pc:sldMkLst>
      </pc:sldChg>
    </pc:docChg>
  </pc:docChgLst>
  <pc:docChgLst>
    <pc:chgData name="Mrs L Cull" userId="S::lcull@walkwoodms.worcs.sch.uk::a5eac952-7acd-406d-8da6-989d3d8cf4d5" providerId="AD" clId="Web-{0FF4F90E-B3C3-8A6C-F885-16E6650D3333}"/>
    <pc:docChg chg="modSld">
      <pc:chgData name="Mrs L Cull" userId="S::lcull@walkwoodms.worcs.sch.uk::a5eac952-7acd-406d-8da6-989d3d8cf4d5" providerId="AD" clId="Web-{0FF4F90E-B3C3-8A6C-F885-16E6650D3333}" dt="2022-11-14T17:29:15.348" v="1" actId="20577"/>
      <pc:docMkLst>
        <pc:docMk/>
      </pc:docMkLst>
      <pc:sldChg chg="modSp">
        <pc:chgData name="Mrs L Cull" userId="S::lcull@walkwoodms.worcs.sch.uk::a5eac952-7acd-406d-8da6-989d3d8cf4d5" providerId="AD" clId="Web-{0FF4F90E-B3C3-8A6C-F885-16E6650D3333}" dt="2022-11-14T17:29:06.957" v="0" actId="20577"/>
        <pc:sldMkLst>
          <pc:docMk/>
          <pc:sldMk cId="1191805783" sldId="426"/>
        </pc:sldMkLst>
      </pc:sldChg>
      <pc:sldChg chg="modSp">
        <pc:chgData name="Mrs L Cull" userId="S::lcull@walkwoodms.worcs.sch.uk::a5eac952-7acd-406d-8da6-989d3d8cf4d5" providerId="AD" clId="Web-{0FF4F90E-B3C3-8A6C-F885-16E6650D3333}" dt="2022-11-14T17:29:15.348" v="1" actId="20577"/>
        <pc:sldMkLst>
          <pc:docMk/>
          <pc:sldMk cId="3749201477" sldId="427"/>
        </pc:sldMkLst>
      </pc:sldChg>
    </pc:docChg>
  </pc:docChgLst>
  <pc:docChgLst>
    <pc:chgData name="Miss R Cooke" userId="54f587ff-8e59-4edc-8433-f09f0017915a" providerId="ADAL" clId="{0B73EFE6-4682-404F-9F3C-ECCF7C2936CE}"/>
    <pc:docChg chg="custSel delSld modSld">
      <pc:chgData name="Miss R Cooke" userId="54f587ff-8e59-4edc-8433-f09f0017915a" providerId="ADAL" clId="{0B73EFE6-4682-404F-9F3C-ECCF7C2936CE}" dt="2024-11-18T17:16:26.897" v="37" actId="47"/>
      <pc:docMkLst>
        <pc:docMk/>
      </pc:docMkLst>
      <pc:sldChg chg="modSp mod">
        <pc:chgData name="Miss R Cooke" userId="54f587ff-8e59-4edc-8433-f09f0017915a" providerId="ADAL" clId="{0B73EFE6-4682-404F-9F3C-ECCF7C2936CE}" dt="2024-11-18T17:15:35.650" v="20" actId="20577"/>
        <pc:sldMkLst>
          <pc:docMk/>
          <pc:sldMk cId="0" sldId="256"/>
        </pc:sldMkLst>
      </pc:sldChg>
      <pc:sldChg chg="modSp">
        <pc:chgData name="Miss R Cooke" userId="54f587ff-8e59-4edc-8433-f09f0017915a" providerId="ADAL" clId="{0B73EFE6-4682-404F-9F3C-ECCF7C2936CE}" dt="2024-11-18T17:16:15.923" v="36" actId="20577"/>
        <pc:sldMkLst>
          <pc:docMk/>
          <pc:sldMk cId="3030216168" sldId="418"/>
        </pc:sldMkLst>
      </pc:sldChg>
      <pc:sldChg chg="del">
        <pc:chgData name="Miss R Cooke" userId="54f587ff-8e59-4edc-8433-f09f0017915a" providerId="ADAL" clId="{0B73EFE6-4682-404F-9F3C-ECCF7C2936CE}" dt="2024-11-18T17:16:26.897" v="37" actId="47"/>
        <pc:sldMkLst>
          <pc:docMk/>
          <pc:sldMk cId="3367302004" sldId="452"/>
        </pc:sldMkLst>
      </pc:sldChg>
    </pc:docChg>
  </pc:docChgLst>
  <pc:docChgLst>
    <pc:chgData name="Mrs L Cull" userId="a5eac952-7acd-406d-8da6-989d3d8cf4d5" providerId="ADAL" clId="{1A79162D-1B8A-4BAB-AFA8-E5F3F1685FA2}"/>
    <pc:docChg chg="modSld modNotesMaster modHandout">
      <pc:chgData name="Mrs L Cull" userId="a5eac952-7acd-406d-8da6-989d3d8cf4d5" providerId="ADAL" clId="{1A79162D-1B8A-4BAB-AFA8-E5F3F1685FA2}" dt="2024-11-25T17:14:23.348" v="0"/>
      <pc:docMkLst>
        <pc:docMk/>
      </pc:docMkLst>
      <pc:sldChg chg="modNotes">
        <pc:chgData name="Mrs L Cull" userId="a5eac952-7acd-406d-8da6-989d3d8cf4d5" providerId="ADAL" clId="{1A79162D-1B8A-4BAB-AFA8-E5F3F1685FA2}" dt="2024-11-25T17:14:23.348" v="0"/>
        <pc:sldMkLst>
          <pc:docMk/>
          <pc:sldMk cId="3046247375" sldId="422"/>
        </pc:sldMkLst>
      </pc:sldChg>
    </pc:docChg>
  </pc:docChgLst>
  <pc:docChgLst>
    <pc:chgData name="Miss R Cooke" userId="S::rcooke@walkwoodms.worcs.sch.uk::54f587ff-8e59-4edc-8433-f09f0017915a" providerId="AD" clId="Web-{1F1571E7-CB5B-2ED1-2592-0C40791C983E}"/>
    <pc:docChg chg="addSld delSld modSld sldOrd">
      <pc:chgData name="Miss R Cooke" userId="S::rcooke@walkwoodms.worcs.sch.uk::54f587ff-8e59-4edc-8433-f09f0017915a" providerId="AD" clId="Web-{1F1571E7-CB5B-2ED1-2592-0C40791C983E}" dt="2022-11-02T08:36:21.786" v="265" actId="20577"/>
      <pc:docMkLst>
        <pc:docMk/>
      </pc:docMkLst>
      <pc:sldChg chg="modSp">
        <pc:chgData name="Miss R Cooke" userId="S::rcooke@walkwoodms.worcs.sch.uk::54f587ff-8e59-4edc-8433-f09f0017915a" providerId="AD" clId="Web-{1F1571E7-CB5B-2ED1-2592-0C40791C983E}" dt="2022-11-02T08:26:28.715" v="26" actId="20577"/>
        <pc:sldMkLst>
          <pc:docMk/>
          <pc:sldMk cId="0" sldId="257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5:59.260" v="0"/>
        <pc:sldMkLst>
          <pc:docMk/>
          <pc:sldMk cId="0" sldId="258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6:01.776" v="2"/>
        <pc:sldMkLst>
          <pc:docMk/>
          <pc:sldMk cId="0" sldId="260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6:03.557" v="4"/>
        <pc:sldMkLst>
          <pc:docMk/>
          <pc:sldMk cId="0" sldId="261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6:00.323" v="1"/>
        <pc:sldMkLst>
          <pc:docMk/>
          <pc:sldMk cId="0" sldId="262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6:02.354" v="3"/>
        <pc:sldMkLst>
          <pc:docMk/>
          <pc:sldMk cId="0" sldId="264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6:04.464" v="5"/>
        <pc:sldMkLst>
          <pc:docMk/>
          <pc:sldMk cId="0" sldId="265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6:06.042" v="7"/>
        <pc:sldMkLst>
          <pc:docMk/>
          <pc:sldMk cId="0" sldId="266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6:06.839" v="8"/>
        <pc:sldMkLst>
          <pc:docMk/>
          <pc:sldMk cId="0" sldId="267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6:08.464" v="9"/>
        <pc:sldMkLst>
          <pc:docMk/>
          <pc:sldMk cId="0" sldId="268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6:30.090" v="27"/>
        <pc:sldMkLst>
          <pc:docMk/>
          <pc:sldMk cId="0" sldId="269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6:31.856" v="29"/>
        <pc:sldMkLst>
          <pc:docMk/>
          <pc:sldMk cId="0" sldId="271"/>
        </pc:sldMkLst>
      </pc:sldChg>
      <pc:sldChg chg="modSp ord">
        <pc:chgData name="Miss R Cooke" userId="S::rcooke@walkwoodms.worcs.sch.uk::54f587ff-8e59-4edc-8433-f09f0017915a" providerId="AD" clId="Web-{1F1571E7-CB5B-2ED1-2592-0C40791C983E}" dt="2022-11-02T08:28:14.691" v="75" actId="20577"/>
        <pc:sldMkLst>
          <pc:docMk/>
          <pc:sldMk cId="0" sldId="276"/>
        </pc:sldMkLst>
      </pc:sldChg>
      <pc:sldChg chg="ord">
        <pc:chgData name="Miss R Cooke" userId="S::rcooke@walkwoodms.worcs.sch.uk::54f587ff-8e59-4edc-8433-f09f0017915a" providerId="AD" clId="Web-{1F1571E7-CB5B-2ED1-2592-0C40791C983E}" dt="2022-11-02T08:28:22.598" v="76"/>
        <pc:sldMkLst>
          <pc:docMk/>
          <pc:sldMk cId="0" sldId="277"/>
        </pc:sldMkLst>
      </pc:sldChg>
      <pc:sldChg chg="ord">
        <pc:chgData name="Miss R Cooke" userId="S::rcooke@walkwoodms.worcs.sch.uk::54f587ff-8e59-4edc-8433-f09f0017915a" providerId="AD" clId="Web-{1F1571E7-CB5B-2ED1-2592-0C40791C983E}" dt="2022-11-02T08:28:40.880" v="78"/>
        <pc:sldMkLst>
          <pc:docMk/>
          <pc:sldMk cId="0" sldId="278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6:31.075" v="28"/>
        <pc:sldMkLst>
          <pc:docMk/>
          <pc:sldMk cId="0" sldId="279"/>
        </pc:sldMkLst>
      </pc:sldChg>
      <pc:sldChg chg="modSp">
        <pc:chgData name="Miss R Cooke" userId="S::rcooke@walkwoodms.worcs.sch.uk::54f587ff-8e59-4edc-8433-f09f0017915a" providerId="AD" clId="Web-{1F1571E7-CB5B-2ED1-2592-0C40791C983E}" dt="2022-11-02T08:27:38.111" v="66" actId="20577"/>
        <pc:sldMkLst>
          <pc:docMk/>
          <pc:sldMk cId="0" sldId="280"/>
        </pc:sldMkLst>
      </pc:sldChg>
      <pc:sldChg chg="modSp">
        <pc:chgData name="Miss R Cooke" userId="S::rcooke@walkwoodms.worcs.sch.uk::54f587ff-8e59-4edc-8433-f09f0017915a" providerId="AD" clId="Web-{1F1571E7-CB5B-2ED1-2592-0C40791C983E}" dt="2022-11-02T08:27:52.955" v="68" actId="20577"/>
        <pc:sldMkLst>
          <pc:docMk/>
          <pc:sldMk cId="0" sldId="281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4.586" v="91"/>
        <pc:sldMkLst>
          <pc:docMk/>
          <pc:sldMk cId="0" sldId="299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7.336" v="96"/>
        <pc:sldMkLst>
          <pc:docMk/>
          <pc:sldMk cId="0" sldId="302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4.086" v="90"/>
        <pc:sldMkLst>
          <pc:docMk/>
          <pc:sldMk cId="0" sldId="303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7.867" v="97"/>
        <pc:sldMkLst>
          <pc:docMk/>
          <pc:sldMk cId="0" sldId="304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22.649" v="101"/>
        <pc:sldMkLst>
          <pc:docMk/>
          <pc:sldMk cId="0" sldId="305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05.085" v="80"/>
        <pc:sldMkLst>
          <pc:docMk/>
          <pc:sldMk cId="0" sldId="400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0.664" v="85"/>
        <pc:sldMkLst>
          <pc:docMk/>
          <pc:sldMk cId="0" sldId="401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1.320" v="86"/>
        <pc:sldMkLst>
          <pc:docMk/>
          <pc:sldMk cId="0" sldId="402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1.789" v="87"/>
        <pc:sldMkLst>
          <pc:docMk/>
          <pc:sldMk cId="0" sldId="403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2.820" v="88"/>
        <pc:sldMkLst>
          <pc:docMk/>
          <pc:sldMk cId="0" sldId="404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3.461" v="89"/>
        <pc:sldMkLst>
          <pc:docMk/>
          <pc:sldMk cId="0" sldId="405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5.180" v="92"/>
        <pc:sldMkLst>
          <pc:docMk/>
          <pc:sldMk cId="0" sldId="406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5.758" v="93"/>
        <pc:sldMkLst>
          <pc:docMk/>
          <pc:sldMk cId="0" sldId="407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6.180" v="94"/>
        <pc:sldMkLst>
          <pc:docMk/>
          <pc:sldMk cId="0" sldId="408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6.727" v="95"/>
        <pc:sldMkLst>
          <pc:docMk/>
          <pc:sldMk cId="0" sldId="409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8.399" v="98"/>
        <pc:sldMkLst>
          <pc:docMk/>
          <pc:sldMk cId="0" sldId="410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19.930" v="99"/>
        <pc:sldMkLst>
          <pc:docMk/>
          <pc:sldMk cId="0" sldId="411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21.368" v="100"/>
        <pc:sldMkLst>
          <pc:docMk/>
          <pc:sldMk cId="0" sldId="412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23.868" v="102"/>
        <pc:sldMkLst>
          <pc:docMk/>
          <pc:sldMk cId="0" sldId="413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06.726" v="82"/>
        <pc:sldMkLst>
          <pc:docMk/>
          <pc:sldMk cId="0" sldId="414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07.273" v="83"/>
        <pc:sldMkLst>
          <pc:docMk/>
          <pc:sldMk cId="0" sldId="415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09.320" v="84"/>
        <pc:sldMkLst>
          <pc:docMk/>
          <pc:sldMk cId="0" sldId="416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6:05.214" v="6"/>
        <pc:sldMkLst>
          <pc:docMk/>
          <pc:sldMk cId="1065077258" sldId="417"/>
        </pc:sldMkLst>
      </pc:sldChg>
      <pc:sldChg chg="modSp ord">
        <pc:chgData name="Miss R Cooke" userId="S::rcooke@walkwoodms.worcs.sch.uk::54f587ff-8e59-4edc-8433-f09f0017915a" providerId="AD" clId="Web-{1F1571E7-CB5B-2ED1-2592-0C40791C983E}" dt="2022-11-02T08:34:22.950" v="204" actId="20577"/>
        <pc:sldMkLst>
          <pc:docMk/>
          <pc:sldMk cId="3030216168" sldId="418"/>
        </pc:sldMkLst>
      </pc:sldChg>
      <pc:sldChg chg="modSp del">
        <pc:chgData name="Miss R Cooke" userId="S::rcooke@walkwoodms.worcs.sch.uk::54f587ff-8e59-4edc-8433-f09f0017915a" providerId="AD" clId="Web-{1F1571E7-CB5B-2ED1-2592-0C40791C983E}" dt="2022-11-02T08:27:22.531" v="59"/>
        <pc:sldMkLst>
          <pc:docMk/>
          <pc:sldMk cId="4285070221" sldId="420"/>
        </pc:sldMkLst>
      </pc:sldChg>
      <pc:sldChg chg="ord">
        <pc:chgData name="Miss R Cooke" userId="S::rcooke@walkwoodms.worcs.sch.uk::54f587ff-8e59-4edc-8433-f09f0017915a" providerId="AD" clId="Web-{1F1571E7-CB5B-2ED1-2592-0C40791C983E}" dt="2022-11-02T08:28:30.348" v="77"/>
        <pc:sldMkLst>
          <pc:docMk/>
          <pc:sldMk cId="500493270" sldId="421"/>
        </pc:sldMkLst>
      </pc:sldChg>
      <pc:sldChg chg="del">
        <pc:chgData name="Miss R Cooke" userId="S::rcooke@walkwoodms.worcs.sch.uk::54f587ff-8e59-4edc-8433-f09f0017915a" providerId="AD" clId="Web-{1F1571E7-CB5B-2ED1-2592-0C40791C983E}" dt="2022-11-02T08:29:06.007" v="81"/>
        <pc:sldMkLst>
          <pc:docMk/>
          <pc:sldMk cId="3010980655" sldId="424"/>
        </pc:sldMkLst>
      </pc:sldChg>
      <pc:sldChg chg="addSp modSp new ord">
        <pc:chgData name="Miss R Cooke" userId="S::rcooke@walkwoodms.worcs.sch.uk::54f587ff-8e59-4edc-8433-f09f0017915a" providerId="AD" clId="Web-{1F1571E7-CB5B-2ED1-2592-0C40791C983E}" dt="2022-11-02T08:35:07.500" v="217"/>
        <pc:sldMkLst>
          <pc:docMk/>
          <pc:sldMk cId="153435901" sldId="425"/>
        </pc:sldMkLst>
      </pc:sldChg>
      <pc:sldChg chg="modSp add replId">
        <pc:chgData name="Miss R Cooke" userId="S::rcooke@walkwoodms.worcs.sch.uk::54f587ff-8e59-4edc-8433-f09f0017915a" providerId="AD" clId="Web-{1F1571E7-CB5B-2ED1-2592-0C40791C983E}" dt="2022-11-02T08:33:05.195" v="181" actId="20577"/>
        <pc:sldMkLst>
          <pc:docMk/>
          <pc:sldMk cId="1191805783" sldId="426"/>
        </pc:sldMkLst>
      </pc:sldChg>
      <pc:sldChg chg="modSp add replId">
        <pc:chgData name="Miss R Cooke" userId="S::rcooke@walkwoodms.worcs.sch.uk::54f587ff-8e59-4edc-8433-f09f0017915a" providerId="AD" clId="Web-{1F1571E7-CB5B-2ED1-2592-0C40791C983E}" dt="2022-11-02T08:33:12.633" v="182" actId="20577"/>
        <pc:sldMkLst>
          <pc:docMk/>
          <pc:sldMk cId="3749201477" sldId="427"/>
        </pc:sldMkLst>
      </pc:sldChg>
      <pc:sldChg chg="addSp modSp add replId">
        <pc:chgData name="Miss R Cooke" userId="S::rcooke@walkwoodms.worcs.sch.uk::54f587ff-8e59-4edc-8433-f09f0017915a" providerId="AD" clId="Web-{1F1571E7-CB5B-2ED1-2592-0C40791C983E}" dt="2022-11-02T08:35:41.627" v="228"/>
        <pc:sldMkLst>
          <pc:docMk/>
          <pc:sldMk cId="4117551867" sldId="428"/>
        </pc:sldMkLst>
      </pc:sldChg>
      <pc:sldChg chg="addSp modSp add replId">
        <pc:chgData name="Miss R Cooke" userId="S::rcooke@walkwoodms.worcs.sch.uk::54f587ff-8e59-4edc-8433-f09f0017915a" providerId="AD" clId="Web-{1F1571E7-CB5B-2ED1-2592-0C40791C983E}" dt="2022-11-02T08:35:51.128" v="239" actId="1076"/>
        <pc:sldMkLst>
          <pc:docMk/>
          <pc:sldMk cId="513085397" sldId="429"/>
        </pc:sldMkLst>
      </pc:sldChg>
      <pc:sldChg chg="modSp new">
        <pc:chgData name="Miss R Cooke" userId="S::rcooke@walkwoodms.worcs.sch.uk::54f587ff-8e59-4edc-8433-f09f0017915a" providerId="AD" clId="Web-{1F1571E7-CB5B-2ED1-2592-0C40791C983E}" dt="2022-11-02T08:32:57.226" v="180" actId="20577"/>
        <pc:sldMkLst>
          <pc:docMk/>
          <pc:sldMk cId="575977296" sldId="430"/>
        </pc:sldMkLst>
      </pc:sldChg>
      <pc:sldChg chg="modSp add replId">
        <pc:chgData name="Miss R Cooke" userId="S::rcooke@walkwoodms.worcs.sch.uk::54f587ff-8e59-4edc-8433-f09f0017915a" providerId="AD" clId="Web-{1F1571E7-CB5B-2ED1-2592-0C40791C983E}" dt="2022-11-02T08:33:32.166" v="185" actId="20577"/>
        <pc:sldMkLst>
          <pc:docMk/>
          <pc:sldMk cId="4015081004" sldId="431"/>
        </pc:sldMkLst>
      </pc:sldChg>
      <pc:sldChg chg="modSp add replId">
        <pc:chgData name="Miss R Cooke" userId="S::rcooke@walkwoodms.worcs.sch.uk::54f587ff-8e59-4edc-8433-f09f0017915a" providerId="AD" clId="Web-{1F1571E7-CB5B-2ED1-2592-0C40791C983E}" dt="2022-11-02T08:33:46.354" v="199" actId="20577"/>
        <pc:sldMkLst>
          <pc:docMk/>
          <pc:sldMk cId="2455556128" sldId="432"/>
        </pc:sldMkLst>
      </pc:sldChg>
      <pc:sldChg chg="modSp new">
        <pc:chgData name="Miss R Cooke" userId="S::rcooke@walkwoodms.worcs.sch.uk::54f587ff-8e59-4edc-8433-f09f0017915a" providerId="AD" clId="Web-{1F1571E7-CB5B-2ED1-2592-0C40791C983E}" dt="2022-11-02T08:36:21.786" v="265" actId="20577"/>
        <pc:sldMkLst>
          <pc:docMk/>
          <pc:sldMk cId="567006154" sldId="433"/>
        </pc:sldMkLst>
      </pc:sldChg>
    </pc:docChg>
  </pc:docChgLst>
  <pc:docChgLst>
    <pc:chgData name="Miss R Cooke" userId="S::rcooke@walkwoodms.worcs.sch.uk::54f587ff-8e59-4edc-8433-f09f0017915a" providerId="AD" clId="Web-{817DB456-A7D0-B2AE-750A-6E22DBA21113}"/>
    <pc:docChg chg="addSld">
      <pc:chgData name="Miss R Cooke" userId="S::rcooke@walkwoodms.worcs.sch.uk::54f587ff-8e59-4edc-8433-f09f0017915a" providerId="AD" clId="Web-{817DB456-A7D0-B2AE-750A-6E22DBA21113}" dt="2022-11-14T19:17:25.300" v="0"/>
      <pc:docMkLst>
        <pc:docMk/>
      </pc:docMkLst>
      <pc:sldChg chg="new">
        <pc:chgData name="Miss R Cooke" userId="S::rcooke@walkwoodms.worcs.sch.uk::54f587ff-8e59-4edc-8433-f09f0017915a" providerId="AD" clId="Web-{817DB456-A7D0-B2AE-750A-6E22DBA21113}" dt="2022-11-14T19:17:25.300" v="0"/>
        <pc:sldMkLst>
          <pc:docMk/>
          <pc:sldMk cId="3367302004" sldId="452"/>
        </pc:sldMkLst>
      </pc:sldChg>
    </pc:docChg>
  </pc:docChgLst>
  <pc:docChgLst>
    <pc:chgData name="Miss R Cooke" userId="S::rcooke@walkwoodms.worcs.sch.uk::54f587ff-8e59-4edc-8433-f09f0017915a" providerId="AD" clId="Web-{4F095763-8BB6-69C5-3F41-C2306DE033FC}"/>
    <pc:docChg chg="addSld delSld modSld sldOrd addMainMaster modMainMaster">
      <pc:chgData name="Miss R Cooke" userId="S::rcooke@walkwoodms.worcs.sch.uk::54f587ff-8e59-4edc-8433-f09f0017915a" providerId="AD" clId="Web-{4F095763-8BB6-69C5-3F41-C2306DE033FC}" dt="2022-11-02T12:21:24.001" v="5663" actId="20577"/>
      <pc:docMkLst>
        <pc:docMk/>
      </pc:docMkLst>
      <pc:sldChg chg="modSp">
        <pc:chgData name="Miss R Cooke" userId="S::rcooke@walkwoodms.worcs.sch.uk::54f587ff-8e59-4edc-8433-f09f0017915a" providerId="AD" clId="Web-{4F095763-8BB6-69C5-3F41-C2306DE033FC}" dt="2022-11-02T12:06:09.012" v="5496" actId="20577"/>
        <pc:sldMkLst>
          <pc:docMk/>
          <pc:sldMk cId="0" sldId="257"/>
        </pc:sldMkLst>
      </pc:sldChg>
      <pc:sldChg chg="del">
        <pc:chgData name="Miss R Cooke" userId="S::rcooke@walkwoodms.worcs.sch.uk::54f587ff-8e59-4edc-8433-f09f0017915a" providerId="AD" clId="Web-{4F095763-8BB6-69C5-3F41-C2306DE033FC}" dt="2022-11-02T12:13:46.632" v="5501"/>
        <pc:sldMkLst>
          <pc:docMk/>
          <pc:sldMk cId="0" sldId="272"/>
        </pc:sldMkLst>
      </pc:sldChg>
      <pc:sldChg chg="del">
        <pc:chgData name="Miss R Cooke" userId="S::rcooke@walkwoodms.worcs.sch.uk::54f587ff-8e59-4edc-8433-f09f0017915a" providerId="AD" clId="Web-{4F095763-8BB6-69C5-3F41-C2306DE033FC}" dt="2022-11-02T12:13:50.507" v="5504"/>
        <pc:sldMkLst>
          <pc:docMk/>
          <pc:sldMk cId="0" sldId="273"/>
        </pc:sldMkLst>
      </pc:sldChg>
      <pc:sldChg chg="del">
        <pc:chgData name="Miss R Cooke" userId="S::rcooke@walkwoodms.worcs.sch.uk::54f587ff-8e59-4edc-8433-f09f0017915a" providerId="AD" clId="Web-{4F095763-8BB6-69C5-3F41-C2306DE033FC}" dt="2022-11-02T12:13:49.647" v="5503"/>
        <pc:sldMkLst>
          <pc:docMk/>
          <pc:sldMk cId="0" sldId="274"/>
        </pc:sldMkLst>
      </pc:sldChg>
      <pc:sldChg chg="del">
        <pc:chgData name="Miss R Cooke" userId="S::rcooke@walkwoodms.worcs.sch.uk::54f587ff-8e59-4edc-8433-f09f0017915a" providerId="AD" clId="Web-{4F095763-8BB6-69C5-3F41-C2306DE033FC}" dt="2022-11-02T12:13:48.944" v="5502"/>
        <pc:sldMkLst>
          <pc:docMk/>
          <pc:sldMk cId="0" sldId="275"/>
        </pc:sldMkLst>
      </pc:sldChg>
      <pc:sldChg chg="addSp delSp modSp">
        <pc:chgData name="Miss R Cooke" userId="S::rcooke@walkwoodms.worcs.sch.uk::54f587ff-8e59-4edc-8433-f09f0017915a" providerId="AD" clId="Web-{4F095763-8BB6-69C5-3F41-C2306DE033FC}" dt="2022-11-02T12:00:43.504" v="4113"/>
        <pc:sldMkLst>
          <pc:docMk/>
          <pc:sldMk cId="0" sldId="276"/>
        </pc:sldMkLst>
      </pc:sldChg>
      <pc:sldChg chg="addSp delSp modSp">
        <pc:chgData name="Miss R Cooke" userId="S::rcooke@walkwoodms.worcs.sch.uk::54f587ff-8e59-4edc-8433-f09f0017915a" providerId="AD" clId="Web-{4F095763-8BB6-69C5-3F41-C2306DE033FC}" dt="2022-11-02T12:03:23.352" v="4833"/>
        <pc:sldMkLst>
          <pc:docMk/>
          <pc:sldMk cId="0" sldId="277"/>
        </pc:sldMkLst>
      </pc:sldChg>
      <pc:sldChg chg="addSp delSp modSp">
        <pc:chgData name="Miss R Cooke" userId="S::rcooke@walkwoodms.worcs.sch.uk::54f587ff-8e59-4edc-8433-f09f0017915a" providerId="AD" clId="Web-{4F095763-8BB6-69C5-3F41-C2306DE033FC}" dt="2022-11-02T12:05:48.027" v="5491"/>
        <pc:sldMkLst>
          <pc:docMk/>
          <pc:sldMk cId="0" sldId="278"/>
        </pc:sldMkLst>
      </pc:sldChg>
      <pc:sldChg chg="del">
        <pc:chgData name="Miss R Cooke" userId="S::rcooke@walkwoodms.worcs.sch.uk::54f587ff-8e59-4edc-8433-f09f0017915a" providerId="AD" clId="Web-{4F095763-8BB6-69C5-3F41-C2306DE033FC}" dt="2022-11-02T12:21:08.798" v="5655"/>
        <pc:sldMkLst>
          <pc:docMk/>
          <pc:sldMk cId="0" sldId="280"/>
        </pc:sldMkLst>
      </pc:sldChg>
      <pc:sldChg chg="del">
        <pc:chgData name="Miss R Cooke" userId="S::rcooke@walkwoodms.worcs.sch.uk::54f587ff-8e59-4edc-8433-f09f0017915a" providerId="AD" clId="Web-{4F095763-8BB6-69C5-3F41-C2306DE033FC}" dt="2022-11-02T12:21:09.235" v="5656"/>
        <pc:sldMkLst>
          <pc:docMk/>
          <pc:sldMk cId="0" sldId="281"/>
        </pc:sldMkLst>
      </pc:sldChg>
      <pc:sldChg chg="modSp">
        <pc:chgData name="Miss R Cooke" userId="S::rcooke@walkwoodms.worcs.sch.uk::54f587ff-8e59-4edc-8433-f09f0017915a" providerId="AD" clId="Web-{4F095763-8BB6-69C5-3F41-C2306DE033FC}" dt="2022-11-02T12:08:03.764" v="5499" actId="20577"/>
        <pc:sldMkLst>
          <pc:docMk/>
          <pc:sldMk cId="3030216168" sldId="418"/>
        </pc:sldMkLst>
      </pc:sldChg>
      <pc:sldChg chg="delSp del">
        <pc:chgData name="Miss R Cooke" userId="S::rcooke@walkwoodms.worcs.sch.uk::54f587ff-8e59-4edc-8433-f09f0017915a" providerId="AD" clId="Web-{4F095763-8BB6-69C5-3F41-C2306DE033FC}" dt="2022-11-02T09:44:31.445" v="1426"/>
        <pc:sldMkLst>
          <pc:docMk/>
          <pc:sldMk cId="500493270" sldId="421"/>
        </pc:sldMkLst>
      </pc:sldChg>
      <pc:sldChg chg="addSp delSp modSp ord">
        <pc:chgData name="Miss R Cooke" userId="S::rcooke@walkwoodms.worcs.sch.uk::54f587ff-8e59-4edc-8433-f09f0017915a" providerId="AD" clId="Web-{4F095763-8BB6-69C5-3F41-C2306DE033FC}" dt="2022-11-02T11:58:55.783" v="3760"/>
        <pc:sldMkLst>
          <pc:docMk/>
          <pc:sldMk cId="153435901" sldId="425"/>
        </pc:sldMkLst>
      </pc:sldChg>
      <pc:sldChg chg="modSp">
        <pc:chgData name="Miss R Cooke" userId="S::rcooke@walkwoodms.worcs.sch.uk::54f587ff-8e59-4edc-8433-f09f0017915a" providerId="AD" clId="Web-{4F095763-8BB6-69C5-3F41-C2306DE033FC}" dt="2022-11-02T09:54:49.082" v="3284" actId="20577"/>
        <pc:sldMkLst>
          <pc:docMk/>
          <pc:sldMk cId="1191805783" sldId="426"/>
        </pc:sldMkLst>
      </pc:sldChg>
      <pc:sldChg chg="modSp">
        <pc:chgData name="Miss R Cooke" userId="S::rcooke@walkwoodms.worcs.sch.uk::54f587ff-8e59-4edc-8433-f09f0017915a" providerId="AD" clId="Web-{4F095763-8BB6-69C5-3F41-C2306DE033FC}" dt="2022-11-02T09:54:41.629" v="3283" actId="20577"/>
        <pc:sldMkLst>
          <pc:docMk/>
          <pc:sldMk cId="3749201477" sldId="427"/>
        </pc:sldMkLst>
      </pc:sldChg>
      <pc:sldChg chg="addSp delSp modSp ord">
        <pc:chgData name="Miss R Cooke" userId="S::rcooke@walkwoodms.worcs.sch.uk::54f587ff-8e59-4edc-8433-f09f0017915a" providerId="AD" clId="Web-{4F095763-8BB6-69C5-3F41-C2306DE033FC}" dt="2022-11-02T11:58:51.049" v="3759"/>
        <pc:sldMkLst>
          <pc:docMk/>
          <pc:sldMk cId="4117551867" sldId="428"/>
        </pc:sldMkLst>
      </pc:sldChg>
      <pc:sldChg chg="addSp delSp modSp ord">
        <pc:chgData name="Miss R Cooke" userId="S::rcooke@walkwoodms.worcs.sch.uk::54f587ff-8e59-4edc-8433-f09f0017915a" providerId="AD" clId="Web-{4F095763-8BB6-69C5-3F41-C2306DE033FC}" dt="2022-11-02T11:59:04.877" v="3762"/>
        <pc:sldMkLst>
          <pc:docMk/>
          <pc:sldMk cId="513085397" sldId="429"/>
        </pc:sldMkLst>
      </pc:sldChg>
      <pc:sldChg chg="del">
        <pc:chgData name="Miss R Cooke" userId="S::rcooke@walkwoodms.worcs.sch.uk::54f587ff-8e59-4edc-8433-f09f0017915a" providerId="AD" clId="Web-{4F095763-8BB6-69C5-3F41-C2306DE033FC}" dt="2022-11-02T12:13:44.850" v="5500"/>
        <pc:sldMkLst>
          <pc:docMk/>
          <pc:sldMk cId="575977296" sldId="430"/>
        </pc:sldMkLst>
      </pc:sldChg>
      <pc:sldChg chg="modSp">
        <pc:chgData name="Miss R Cooke" userId="S::rcooke@walkwoodms.worcs.sch.uk::54f587ff-8e59-4edc-8433-f09f0017915a" providerId="AD" clId="Web-{4F095763-8BB6-69C5-3F41-C2306DE033FC}" dt="2022-11-02T12:21:24.001" v="5663" actId="20577"/>
        <pc:sldMkLst>
          <pc:docMk/>
          <pc:sldMk cId="4015081004" sldId="431"/>
        </pc:sldMkLst>
      </pc:sldChg>
      <pc:sldChg chg="del">
        <pc:chgData name="Miss R Cooke" userId="S::rcooke@walkwoodms.worcs.sch.uk::54f587ff-8e59-4edc-8433-f09f0017915a" providerId="AD" clId="Web-{4F095763-8BB6-69C5-3F41-C2306DE033FC}" dt="2022-11-02T09:34:48.762" v="1108"/>
        <pc:sldMkLst>
          <pc:docMk/>
          <pc:sldMk cId="567006154" sldId="433"/>
        </pc:sldMkLst>
      </pc:sldChg>
      <pc:sldChg chg="add">
        <pc:chgData name="Miss R Cooke" userId="S::rcooke@walkwoodms.worcs.sch.uk::54f587ff-8e59-4edc-8433-f09f0017915a" providerId="AD" clId="Web-{4F095763-8BB6-69C5-3F41-C2306DE033FC}" dt="2022-11-02T12:14:07.476" v="5505"/>
        <pc:sldMkLst>
          <pc:docMk/>
          <pc:sldMk cId="2208804942" sldId="433"/>
        </pc:sldMkLst>
      </pc:sldChg>
      <pc:sldChg chg="add">
        <pc:chgData name="Miss R Cooke" userId="S::rcooke@walkwoodms.worcs.sch.uk::54f587ff-8e59-4edc-8433-f09f0017915a" providerId="AD" clId="Web-{4F095763-8BB6-69C5-3F41-C2306DE033FC}" dt="2022-11-02T12:14:16.867" v="5506"/>
        <pc:sldMkLst>
          <pc:docMk/>
          <pc:sldMk cId="680222257" sldId="434"/>
        </pc:sldMkLst>
      </pc:sldChg>
      <pc:sldChg chg="modSp add del replId">
        <pc:chgData name="Miss R Cooke" userId="S::rcooke@walkwoodms.worcs.sch.uk::54f587ff-8e59-4edc-8433-f09f0017915a" providerId="AD" clId="Web-{4F095763-8BB6-69C5-3F41-C2306DE033FC}" dt="2022-11-02T09:41:41.067" v="1112"/>
        <pc:sldMkLst>
          <pc:docMk/>
          <pc:sldMk cId="2521517296" sldId="434"/>
        </pc:sldMkLst>
      </pc:sldChg>
      <pc:sldChg chg="modSp add">
        <pc:chgData name="Miss R Cooke" userId="S::rcooke@walkwoodms.worcs.sch.uk::54f587ff-8e59-4edc-8433-f09f0017915a" providerId="AD" clId="Web-{4F095763-8BB6-69C5-3F41-C2306DE033FC}" dt="2022-11-02T12:15:00.149" v="5538" actId="20577"/>
        <pc:sldMkLst>
          <pc:docMk/>
          <pc:sldMk cId="829962530" sldId="435"/>
        </pc:sldMkLst>
      </pc:sldChg>
      <pc:sldChg chg="modSp add replId">
        <pc:chgData name="Miss R Cooke" userId="S::rcooke@walkwoodms.worcs.sch.uk::54f587ff-8e59-4edc-8433-f09f0017915a" providerId="AD" clId="Web-{4F095763-8BB6-69C5-3F41-C2306DE033FC}" dt="2022-11-02T12:15:18.587" v="5566" actId="20577"/>
        <pc:sldMkLst>
          <pc:docMk/>
          <pc:sldMk cId="3034568133" sldId="436"/>
        </pc:sldMkLst>
      </pc:sldChg>
      <pc:sldChg chg="add">
        <pc:chgData name="Miss R Cooke" userId="S::rcooke@walkwoodms.worcs.sch.uk::54f587ff-8e59-4edc-8433-f09f0017915a" providerId="AD" clId="Web-{4F095763-8BB6-69C5-3F41-C2306DE033FC}" dt="2022-11-02T12:15:19.009" v="5567"/>
        <pc:sldMkLst>
          <pc:docMk/>
          <pc:sldMk cId="522946362" sldId="437"/>
        </pc:sldMkLst>
      </pc:sldChg>
      <pc:sldChg chg="modSp add">
        <pc:chgData name="Miss R Cooke" userId="S::rcooke@walkwoodms.worcs.sch.uk::54f587ff-8e59-4edc-8433-f09f0017915a" providerId="AD" clId="Web-{4F095763-8BB6-69C5-3F41-C2306DE033FC}" dt="2022-11-02T12:16:06.244" v="5581" actId="20577"/>
        <pc:sldMkLst>
          <pc:docMk/>
          <pc:sldMk cId="2624979878" sldId="438"/>
        </pc:sldMkLst>
      </pc:sldChg>
      <pc:sldChg chg="modSp add replId">
        <pc:chgData name="Miss R Cooke" userId="S::rcooke@walkwoodms.worcs.sch.uk::54f587ff-8e59-4edc-8433-f09f0017915a" providerId="AD" clId="Web-{4F095763-8BB6-69C5-3F41-C2306DE033FC}" dt="2022-11-02T12:16:55.261" v="5586" actId="20577"/>
        <pc:sldMkLst>
          <pc:docMk/>
          <pc:sldMk cId="800297827" sldId="439"/>
        </pc:sldMkLst>
      </pc:sldChg>
      <pc:sldChg chg="add del">
        <pc:chgData name="Miss R Cooke" userId="S::rcooke@walkwoodms.worcs.sch.uk::54f587ff-8e59-4edc-8433-f09f0017915a" providerId="AD" clId="Web-{4F095763-8BB6-69C5-3F41-C2306DE033FC}" dt="2022-11-02T12:17:58.934" v="5594"/>
        <pc:sldMkLst>
          <pc:docMk/>
          <pc:sldMk cId="3244380539" sldId="440"/>
        </pc:sldMkLst>
      </pc:sldChg>
      <pc:sldChg chg="add">
        <pc:chgData name="Miss R Cooke" userId="S::rcooke@walkwoodms.worcs.sch.uk::54f587ff-8e59-4edc-8433-f09f0017915a" providerId="AD" clId="Web-{4F095763-8BB6-69C5-3F41-C2306DE033FC}" dt="2022-11-02T12:19:09.952" v="5611"/>
        <pc:sldMkLst>
          <pc:docMk/>
          <pc:sldMk cId="3710360744" sldId="440"/>
        </pc:sldMkLst>
      </pc:sldChg>
      <pc:sldChg chg="addSp delSp modSp new del">
        <pc:chgData name="Miss R Cooke" userId="S::rcooke@walkwoodms.worcs.sch.uk::54f587ff-8e59-4edc-8433-f09f0017915a" providerId="AD" clId="Web-{4F095763-8BB6-69C5-3F41-C2306DE033FC}" dt="2022-11-02T12:19:04.608" v="5610"/>
        <pc:sldMkLst>
          <pc:docMk/>
          <pc:sldMk cId="2045338597" sldId="441"/>
        </pc:sldMkLst>
      </pc:sldChg>
      <pc:sldChg chg="add">
        <pc:chgData name="Miss R Cooke" userId="S::rcooke@walkwoodms.worcs.sch.uk::54f587ff-8e59-4edc-8433-f09f0017915a" providerId="AD" clId="Web-{4F095763-8BB6-69C5-3F41-C2306DE033FC}" dt="2022-11-02T12:19:15.358" v="5612"/>
        <pc:sldMkLst>
          <pc:docMk/>
          <pc:sldMk cId="3841279743" sldId="441"/>
        </pc:sldMkLst>
      </pc:sldChg>
      <pc:sldChg chg="modSp add replId">
        <pc:chgData name="Miss R Cooke" userId="S::rcooke@walkwoodms.worcs.sch.uk::54f587ff-8e59-4edc-8433-f09f0017915a" providerId="AD" clId="Web-{4F095763-8BB6-69C5-3F41-C2306DE033FC}" dt="2022-11-02T12:19:36.499" v="5618" actId="20577"/>
        <pc:sldMkLst>
          <pc:docMk/>
          <pc:sldMk cId="1515124995" sldId="442"/>
        </pc:sldMkLst>
      </pc:sldChg>
      <pc:sldChg chg="add">
        <pc:chgData name="Miss R Cooke" userId="S::rcooke@walkwoodms.worcs.sch.uk::54f587ff-8e59-4edc-8433-f09f0017915a" providerId="AD" clId="Web-{4F095763-8BB6-69C5-3F41-C2306DE033FC}" dt="2022-11-02T12:19:37.155" v="5619"/>
        <pc:sldMkLst>
          <pc:docMk/>
          <pc:sldMk cId="4028627351" sldId="443"/>
        </pc:sldMkLst>
      </pc:sldChg>
      <pc:sldChg chg="add">
        <pc:chgData name="Miss R Cooke" userId="S::rcooke@walkwoodms.worcs.sch.uk::54f587ff-8e59-4edc-8433-f09f0017915a" providerId="AD" clId="Web-{4F095763-8BB6-69C5-3F41-C2306DE033FC}" dt="2022-11-02T12:19:52.577" v="5620"/>
        <pc:sldMkLst>
          <pc:docMk/>
          <pc:sldMk cId="1761441156" sldId="444"/>
        </pc:sldMkLst>
      </pc:sldChg>
      <pc:sldChg chg="modSp add replId">
        <pc:chgData name="Miss R Cooke" userId="S::rcooke@walkwoodms.worcs.sch.uk::54f587ff-8e59-4edc-8433-f09f0017915a" providerId="AD" clId="Web-{4F095763-8BB6-69C5-3F41-C2306DE033FC}" dt="2022-11-02T12:20:17.203" v="5627" actId="20577"/>
        <pc:sldMkLst>
          <pc:docMk/>
          <pc:sldMk cId="2845798753" sldId="445"/>
        </pc:sldMkLst>
      </pc:sldChg>
      <pc:sldChg chg="add">
        <pc:chgData name="Miss R Cooke" userId="S::rcooke@walkwoodms.worcs.sch.uk::54f587ff-8e59-4edc-8433-f09f0017915a" providerId="AD" clId="Web-{4F095763-8BB6-69C5-3F41-C2306DE033FC}" dt="2022-11-02T12:20:22.578" v="5628"/>
        <pc:sldMkLst>
          <pc:docMk/>
          <pc:sldMk cId="379526368" sldId="446"/>
        </pc:sldMkLst>
      </pc:sldChg>
      <pc:sldChg chg="modSp add replId">
        <pc:chgData name="Miss R Cooke" userId="S::rcooke@walkwoodms.worcs.sch.uk::54f587ff-8e59-4edc-8433-f09f0017915a" providerId="AD" clId="Web-{4F095763-8BB6-69C5-3F41-C2306DE033FC}" dt="2022-11-02T12:20:48.501" v="5632" actId="20577"/>
        <pc:sldMkLst>
          <pc:docMk/>
          <pc:sldMk cId="3706900863" sldId="447"/>
        </pc:sldMkLst>
      </pc:sldChg>
      <pc:sldChg chg="add">
        <pc:chgData name="Miss R Cooke" userId="S::rcooke@walkwoodms.worcs.sch.uk::54f587ff-8e59-4edc-8433-f09f0017915a" providerId="AD" clId="Web-{4F095763-8BB6-69C5-3F41-C2306DE033FC}" dt="2022-11-02T12:20:48.923" v="5633"/>
        <pc:sldMkLst>
          <pc:docMk/>
          <pc:sldMk cId="1157371973" sldId="448"/>
        </pc:sldMkLst>
      </pc:sldChg>
      <pc:sldChg chg="modSp add replId">
        <pc:chgData name="Miss R Cooke" userId="S::rcooke@walkwoodms.worcs.sch.uk::54f587ff-8e59-4edc-8433-f09f0017915a" providerId="AD" clId="Web-{4F095763-8BB6-69C5-3F41-C2306DE033FC}" dt="2022-11-02T12:21:06.079" v="5653" actId="20577"/>
        <pc:sldMkLst>
          <pc:docMk/>
          <pc:sldMk cId="2104418421" sldId="449"/>
        </pc:sldMkLst>
      </pc:sldChg>
      <pc:sldChg chg="add">
        <pc:chgData name="Miss R Cooke" userId="S::rcooke@walkwoodms.worcs.sch.uk::54f587ff-8e59-4edc-8433-f09f0017915a" providerId="AD" clId="Web-{4F095763-8BB6-69C5-3F41-C2306DE033FC}" dt="2022-11-02T12:21:06.532" v="5654"/>
        <pc:sldMkLst>
          <pc:docMk/>
          <pc:sldMk cId="215609330" sldId="450"/>
        </pc:sldMkLst>
      </pc:sldChg>
      <pc:sldMasterChg chg="add addSldLayout">
        <pc:chgData name="Miss R Cooke" userId="S::rcooke@walkwoodms.worcs.sch.uk::54f587ff-8e59-4edc-8433-f09f0017915a" providerId="AD" clId="Web-{4F095763-8BB6-69C5-3F41-C2306DE033FC}" dt="2022-11-02T12:19:37.155" v="5619"/>
        <pc:sldMasterMkLst>
          <pc:docMk/>
          <pc:sldMasterMk cId="233030240" sldId="2147483648"/>
        </pc:sldMasterMkLst>
        <pc:sldLayoutChg chg="add">
          <pc:chgData name="Miss R Cooke" userId="S::rcooke@walkwoodms.worcs.sch.uk::54f587ff-8e59-4edc-8433-f09f0017915a" providerId="AD" clId="Web-{4F095763-8BB6-69C5-3F41-C2306DE033FC}" dt="2022-11-02T12:19:37.155" v="5619"/>
          <pc:sldLayoutMkLst>
            <pc:docMk/>
            <pc:sldMasterMk cId="233030240" sldId="2147483648"/>
            <pc:sldLayoutMk cId="926908911" sldId="2147483649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9:37.155" v="5619"/>
          <pc:sldLayoutMkLst>
            <pc:docMk/>
            <pc:sldMasterMk cId="233030240" sldId="2147483648"/>
            <pc:sldLayoutMk cId="2502145476" sldId="2147483650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9:37.155" v="5619"/>
          <pc:sldLayoutMkLst>
            <pc:docMk/>
            <pc:sldMasterMk cId="233030240" sldId="2147483648"/>
            <pc:sldLayoutMk cId="1232308496" sldId="2147483651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9:37.155" v="5619"/>
          <pc:sldLayoutMkLst>
            <pc:docMk/>
            <pc:sldMasterMk cId="233030240" sldId="2147483648"/>
            <pc:sldLayoutMk cId="733062046" sldId="2147483652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9:37.155" v="5619"/>
          <pc:sldLayoutMkLst>
            <pc:docMk/>
            <pc:sldMasterMk cId="233030240" sldId="2147483648"/>
            <pc:sldLayoutMk cId="2212129121" sldId="2147483653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9:37.155" v="5619"/>
          <pc:sldLayoutMkLst>
            <pc:docMk/>
            <pc:sldMasterMk cId="233030240" sldId="2147483648"/>
            <pc:sldLayoutMk cId="3420636449" sldId="2147483654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9:37.155" v="5619"/>
          <pc:sldLayoutMkLst>
            <pc:docMk/>
            <pc:sldMasterMk cId="233030240" sldId="2147483648"/>
            <pc:sldLayoutMk cId="1277056518" sldId="2147483655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9:37.155" v="5619"/>
          <pc:sldLayoutMkLst>
            <pc:docMk/>
            <pc:sldMasterMk cId="233030240" sldId="2147483648"/>
            <pc:sldLayoutMk cId="1664468603" sldId="2147483656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9:37.155" v="5619"/>
          <pc:sldLayoutMkLst>
            <pc:docMk/>
            <pc:sldMasterMk cId="233030240" sldId="2147483648"/>
            <pc:sldLayoutMk cId="3787925452" sldId="2147483657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9:37.155" v="5619"/>
          <pc:sldLayoutMkLst>
            <pc:docMk/>
            <pc:sldMasterMk cId="233030240" sldId="2147483648"/>
            <pc:sldLayoutMk cId="1104440812" sldId="2147483658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9:37.155" v="5619"/>
          <pc:sldLayoutMkLst>
            <pc:docMk/>
            <pc:sldMasterMk cId="233030240" sldId="2147483648"/>
            <pc:sldLayoutMk cId="3127109412" sldId="2147483659"/>
          </pc:sldLayoutMkLst>
        </pc:sldLayoutChg>
      </pc:sldMasterChg>
      <pc:sldMasterChg chg="add addSldLayout modSldLayout">
        <pc:chgData name="Miss R Cooke" userId="S::rcooke@walkwoodms.worcs.sch.uk::54f587ff-8e59-4edc-8433-f09f0017915a" providerId="AD" clId="Web-{4F095763-8BB6-69C5-3F41-C2306DE033FC}" dt="2022-11-02T12:14:42.789" v="5507"/>
        <pc:sldMasterMkLst>
          <pc:docMk/>
          <pc:sldMasterMk cId="0" sldId="2147483662"/>
        </pc:sldMasterMkLst>
        <pc:sldLayoutChg chg="add replId">
          <pc:chgData name="Miss R Cooke" userId="S::rcooke@walkwoodms.worcs.sch.uk::54f587ff-8e59-4edc-8433-f09f0017915a" providerId="AD" clId="Web-{4F095763-8BB6-69C5-3F41-C2306DE033FC}" dt="2022-11-02T12:14:42.789" v="5507"/>
          <pc:sldLayoutMkLst>
            <pc:docMk/>
            <pc:sldMasterMk cId="0" sldId="2147483662"/>
            <pc:sldLayoutMk cId="1358442402" sldId="2147483675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4:42.789" v="5507"/>
          <pc:sldLayoutMkLst>
            <pc:docMk/>
            <pc:sldMasterMk cId="0" sldId="2147483662"/>
            <pc:sldLayoutMk cId="3296409899" sldId="2147483676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4:42.789" v="5507"/>
          <pc:sldLayoutMkLst>
            <pc:docMk/>
            <pc:sldMasterMk cId="0" sldId="2147483662"/>
            <pc:sldLayoutMk cId="1994069545" sldId="2147483677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4:42.789" v="5507"/>
          <pc:sldLayoutMkLst>
            <pc:docMk/>
            <pc:sldMasterMk cId="0" sldId="2147483662"/>
            <pc:sldLayoutMk cId="3613159391" sldId="2147483678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4:42.789" v="5507"/>
          <pc:sldLayoutMkLst>
            <pc:docMk/>
            <pc:sldMasterMk cId="0" sldId="2147483662"/>
            <pc:sldLayoutMk cId="3412184374" sldId="2147483679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4:42.789" v="5507"/>
          <pc:sldLayoutMkLst>
            <pc:docMk/>
            <pc:sldMasterMk cId="0" sldId="2147483662"/>
            <pc:sldLayoutMk cId="3220420033" sldId="2147483680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4:42.789" v="5507"/>
          <pc:sldLayoutMkLst>
            <pc:docMk/>
            <pc:sldMasterMk cId="0" sldId="2147483662"/>
            <pc:sldLayoutMk cId="1868516676" sldId="2147483681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4:42.789" v="5507"/>
          <pc:sldLayoutMkLst>
            <pc:docMk/>
            <pc:sldMasterMk cId="0" sldId="2147483662"/>
            <pc:sldLayoutMk cId="3586810498" sldId="2147483682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4:42.789" v="5507"/>
          <pc:sldLayoutMkLst>
            <pc:docMk/>
            <pc:sldMasterMk cId="0" sldId="2147483662"/>
            <pc:sldLayoutMk cId="1978919976" sldId="2147483683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4:42.789" v="5507"/>
          <pc:sldLayoutMkLst>
            <pc:docMk/>
            <pc:sldMasterMk cId="0" sldId="2147483662"/>
            <pc:sldLayoutMk cId="1733162924" sldId="2147483684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4:42.789" v="5507"/>
          <pc:sldLayoutMkLst>
            <pc:docMk/>
            <pc:sldMasterMk cId="0" sldId="2147483662"/>
            <pc:sldLayoutMk cId="2295973853" sldId="2147483685"/>
          </pc:sldLayoutMkLst>
        </pc:sldLayoutChg>
      </pc:sldMasterChg>
      <pc:sldMasterChg chg="add addSldLayout modSldLayout">
        <pc:chgData name="Miss R Cooke" userId="S::rcooke@walkwoodms.worcs.sch.uk::54f587ff-8e59-4edc-8433-f09f0017915a" providerId="AD" clId="Web-{4F095763-8BB6-69C5-3F41-C2306DE033FC}" dt="2022-11-02T12:15:19.009" v="5567"/>
        <pc:sldMasterMkLst>
          <pc:docMk/>
          <pc:sldMasterMk cId="0" sldId="2147483674"/>
        </pc:sldMasterMkLst>
        <pc:sldLayoutChg chg="add replI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74"/>
            <pc:sldLayoutMk cId="0" sldId="2147483687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74"/>
            <pc:sldLayoutMk cId="0" sldId="2147483688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74"/>
            <pc:sldLayoutMk cId="0" sldId="2147483689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74"/>
            <pc:sldLayoutMk cId="0" sldId="2147483690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74"/>
            <pc:sldLayoutMk cId="0" sldId="2147483691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74"/>
            <pc:sldLayoutMk cId="0" sldId="2147483692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74"/>
            <pc:sldLayoutMk cId="0" sldId="2147483693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74"/>
            <pc:sldLayoutMk cId="0" sldId="2147483694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74"/>
            <pc:sldLayoutMk cId="0" sldId="2147483695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74"/>
            <pc:sldLayoutMk cId="0" sldId="2147483696"/>
          </pc:sldLayoutMkLst>
        </pc:sldLayoutChg>
        <pc:sldLayoutChg chg="add replI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74"/>
            <pc:sldLayoutMk cId="0" sldId="2147483697"/>
          </pc:sldLayoutMkLst>
        </pc:sldLayoutChg>
      </pc:sldMasterChg>
      <pc:sldMasterChg chg="add addSldLayout">
        <pc:chgData name="Miss R Cooke" userId="S::rcooke@walkwoodms.worcs.sch.uk::54f587ff-8e59-4edc-8433-f09f0017915a" providerId="AD" clId="Web-{4F095763-8BB6-69C5-3F41-C2306DE033FC}" dt="2022-11-02T12:15:19.009" v="5567"/>
        <pc:sldMasterMkLst>
          <pc:docMk/>
          <pc:sldMasterMk cId="0" sldId="2147483686"/>
        </pc:sldMasterMkLst>
        <pc:sldLayoutChg chg="ad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86"/>
            <pc:sldLayoutMk cId="2265828501" sldId="2147483663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86"/>
            <pc:sldLayoutMk cId="4125573986" sldId="2147483664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86"/>
            <pc:sldLayoutMk cId="3750772443" sldId="2147483665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86"/>
            <pc:sldLayoutMk cId="291035505" sldId="2147483666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86"/>
            <pc:sldLayoutMk cId="390217313" sldId="2147483667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86"/>
            <pc:sldLayoutMk cId="3123409522" sldId="2147483668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86"/>
            <pc:sldLayoutMk cId="655202073" sldId="2147483669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86"/>
            <pc:sldLayoutMk cId="1042418427" sldId="2147483670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86"/>
            <pc:sldLayoutMk cId="2538303503" sldId="2147483671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86"/>
            <pc:sldLayoutMk cId="1666809136" sldId="2147483672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15:19.009" v="5567"/>
          <pc:sldLayoutMkLst>
            <pc:docMk/>
            <pc:sldMasterMk cId="0" sldId="2147483686"/>
            <pc:sldLayoutMk cId="1304085415" sldId="2147483673"/>
          </pc:sldLayoutMkLst>
        </pc:sldLayoutChg>
      </pc:sldMasterChg>
      <pc:sldMasterChg chg="add addSldLayout">
        <pc:chgData name="Miss R Cooke" userId="S::rcooke@walkwoodms.worcs.sch.uk::54f587ff-8e59-4edc-8433-f09f0017915a" providerId="AD" clId="Web-{4F095763-8BB6-69C5-3F41-C2306DE033FC}" dt="2022-11-02T12:20:48.923" v="5633"/>
        <pc:sldMasterMkLst>
          <pc:docMk/>
          <pc:sldMasterMk cId="0" sldId="2147483710"/>
        </pc:sldMasterMkLst>
        <pc:sldLayoutChg chg="ad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0"/>
            <pc:sldLayoutMk cId="395498523" sldId="2147483698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0"/>
            <pc:sldLayoutMk cId="2159460363" sldId="2147483699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0"/>
            <pc:sldLayoutMk cId="1431956331" sldId="2147483700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0"/>
            <pc:sldLayoutMk cId="2237806508" sldId="2147483701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0"/>
            <pc:sldLayoutMk cId="3626841039" sldId="2147483702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0"/>
            <pc:sldLayoutMk cId="2377656489" sldId="2147483703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0"/>
            <pc:sldLayoutMk cId="2435872382" sldId="2147483704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0"/>
            <pc:sldLayoutMk cId="1419213012" sldId="2147483705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0"/>
            <pc:sldLayoutMk cId="3044874879" sldId="2147483706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0"/>
            <pc:sldLayoutMk cId="47306605" sldId="2147483707"/>
          </pc:sldLayoutMkLst>
        </pc:sldLayoutChg>
        <pc:sldLayoutChg chg="ad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0"/>
            <pc:sldLayoutMk cId="3097509300" sldId="2147483708"/>
          </pc:sldLayoutMkLst>
        </pc:sldLayoutChg>
      </pc:sldMasterChg>
      <pc:sldMasterChg chg="replId modSldLayout">
        <pc:chgData name="Miss R Cooke" userId="S::rcooke@walkwoodms.worcs.sch.uk::54f587ff-8e59-4edc-8433-f09f0017915a" providerId="AD" clId="Web-{4F095763-8BB6-69C5-3F41-C2306DE033FC}" dt="2022-11-02T12:20:48.923" v="5633"/>
        <pc:sldMasterMkLst>
          <pc:docMk/>
          <pc:sldMasterMk cId="0" sldId="2147483711"/>
        </pc:sldMasterMkLst>
        <pc:sldLayoutChg chg="replId">
          <pc:chgData name="Miss R Cooke" userId="S::rcooke@walkwoodms.worcs.sch.uk::54f587ff-8e59-4edc-8433-f09f0017915a" providerId="AD" clId="Web-{4F095763-8BB6-69C5-3F41-C2306DE033FC}" dt="2022-11-02T12:19:37.155" v="5619"/>
          <pc:sldLayoutMkLst>
            <pc:docMk/>
            <pc:sldMasterMk cId="0" sldId="2147483711"/>
            <pc:sldLayoutMk cId="3025249081" sldId="2147483709"/>
          </pc:sldLayoutMkLst>
        </pc:sldLayoutChg>
        <pc:sldLayoutChg chg="replI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1"/>
            <pc:sldLayoutMk cId="2567495448" sldId="2147483712"/>
          </pc:sldLayoutMkLst>
        </pc:sldLayoutChg>
        <pc:sldLayoutChg chg="replI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1"/>
            <pc:sldLayoutMk cId="2583111753" sldId="2147483713"/>
          </pc:sldLayoutMkLst>
        </pc:sldLayoutChg>
        <pc:sldLayoutChg chg="replI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1"/>
            <pc:sldLayoutMk cId="2726056738" sldId="2147483714"/>
          </pc:sldLayoutMkLst>
        </pc:sldLayoutChg>
        <pc:sldLayoutChg chg="replI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1"/>
            <pc:sldLayoutMk cId="1453169926" sldId="2147483715"/>
          </pc:sldLayoutMkLst>
        </pc:sldLayoutChg>
        <pc:sldLayoutChg chg="replI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1"/>
            <pc:sldLayoutMk cId="2706368590" sldId="2147483716"/>
          </pc:sldLayoutMkLst>
        </pc:sldLayoutChg>
        <pc:sldLayoutChg chg="replI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1"/>
            <pc:sldLayoutMk cId="2331429854" sldId="2147483717"/>
          </pc:sldLayoutMkLst>
        </pc:sldLayoutChg>
        <pc:sldLayoutChg chg="replI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1"/>
            <pc:sldLayoutMk cId="4257933800" sldId="2147483718"/>
          </pc:sldLayoutMkLst>
        </pc:sldLayoutChg>
        <pc:sldLayoutChg chg="replI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1"/>
            <pc:sldLayoutMk cId="443963993" sldId="2147483719"/>
          </pc:sldLayoutMkLst>
        </pc:sldLayoutChg>
        <pc:sldLayoutChg chg="replI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1"/>
            <pc:sldLayoutMk cId="3811299327" sldId="2147483720"/>
          </pc:sldLayoutMkLst>
        </pc:sldLayoutChg>
        <pc:sldLayoutChg chg="replId">
          <pc:chgData name="Miss R Cooke" userId="S::rcooke@walkwoodms.worcs.sch.uk::54f587ff-8e59-4edc-8433-f09f0017915a" providerId="AD" clId="Web-{4F095763-8BB6-69C5-3F41-C2306DE033FC}" dt="2022-11-02T12:20:48.923" v="5633"/>
          <pc:sldLayoutMkLst>
            <pc:docMk/>
            <pc:sldMasterMk cId="0" sldId="2147483711"/>
            <pc:sldLayoutMk cId="3283169555" sldId="2147483721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CAF37B3-775B-2A73-1FA3-19FE0AD6866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6A1E74-6869-AA97-B736-9D2FDE2E673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EC2DC2F-6F1D-4303-9661-652E1434531C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7ED511-748C-C669-404A-1C0F3053602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DFCA58-2483-0216-65EA-F7721F11F9C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FAA0974-77F1-4B9F-89CB-09094CDEF6A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F23066D-FE68-BD52-954F-0B768B7F4E3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CB6063-1237-C06E-7B14-849FB4BF601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8E1320A-3C33-4327-B206-32CAE2B3106C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8F18774C-49BA-D088-1633-887859B9248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FC4E67C-F90E-2DB6-DCA9-3DCB3EECFF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9B0551-0B39-CB8B-5603-2FC0DBACB19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B2CC21-E5D9-8737-FF32-AF4D54A0FA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507DE49-5F2F-4989-81DB-EDD7800F8A5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D3D0D1-DB4F-4DA0-9254-016D4F0A2528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3B934-4400-4904-AE81-92E56A524EB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4DB57A-8FF8-4E78-942C-AC0ED2297398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BB44F-AD51-4269-B4D1-6852970CA1E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7F89D2-3E74-4291-8C0C-C125AC9DCD83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8FE2BF-24DA-4191-BCC9-38154991053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473D46-43CC-A6BD-F433-9F50CFCBC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6B30C-EAB2-42F1-9182-E279A9E3C9B2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D7193E-46BC-6B45-B2C5-5C40A1EA7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90A614-7191-28D4-0509-B80C17DE7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44E99C-45E7-4175-A68D-8B810F1C2BD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618765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CB37CF-FEEC-9D03-F3DA-09AC07FCD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07BF5-4718-4F92-8E40-48FD93469F1F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04F66B-C497-09C5-F346-525183D42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01AD40-4DB4-FDBC-6976-8ADB56F6E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758958-59E7-473B-9565-B39E9F08087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782182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D0B7BB-827A-9C0C-5975-12E350535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6DB1D0-9289-4027-9F3B-73688495C340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5325B1-C497-6E64-AFE3-F8AB4D6CE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A3F42C-88B9-FBF5-52ED-5F79AF547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E535C2-B73F-4C84-BD95-39A582B9D1A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94307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76CEE13-B966-93D2-AABA-7FA3DC79B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0AC87-7127-49E2-A056-6A4C87C11672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D676B20-A814-338B-1979-ACD7C32D3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13C6DB0-F268-A64C-E980-88BA52C3D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E21BB4-40CC-4079-B85C-3EE6B4E68E3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316796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21E31A3-A43F-7E0C-D6A1-4D246B483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4B730-E88D-44DF-9DAA-840B7BDA94F9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9B73565-5A49-A94B-F9DF-131B66895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830AFE-B8E8-C5C6-F165-2FCFF33F1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25283F-6BCE-4769-8E2C-BFE2547F04B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310011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2B96748-C798-B625-9BC1-D1FEFD7BD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C79050-0705-4904-96BC-794C107C3B51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C4B63A9-F115-5422-5F66-1A010F954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035EABA-305E-23A3-72BC-978F38B3E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7515A6-ED1D-415E-8D19-B56A60A308E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397655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E970DC8-8484-CA88-DAB7-0CD141BBC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94692-EF35-432B-B1B1-E94628423CBC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71663CC-9BD6-F0BB-3899-A39523E23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296FE4E-02DD-BC10-9461-4D3121DFC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A95000-BDCF-47B6-A5B9-3219B0635E5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269392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FE181A6-2F6B-F996-1054-85C557137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EE2B2-407A-473D-927A-092733A64BD7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1678EDA-A9B0-0C0F-6633-2ED4C83DE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F4B643E-2A98-8F7B-016F-900BE7B50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BB2CED-C9EC-4A2D-86B8-7C62D1D30E1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86551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D0584-76EE-4B41-BBED-D209BE847562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E825FD-51C0-4E32-AB8D-2EC85D6B4C1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C17A6FC-6344-7AAE-A856-B1ADB17CF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F0626-5D64-4AF6-AD04-59CBA9665630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3653D2A-10A1-5470-6423-BCA2B489E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AA0CCD5-5249-7E4E-FAC6-2813CF8A8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172D3C-1640-47A4-8E0F-57135B8DD6E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73028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CA759C-35BE-B67C-C2B4-B6D800736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F77C8-E947-47DC-8753-C34BE16A4E39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C85F5A-AF3C-4FDD-1BBF-F3ADEBFEA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9AFAA-511F-5FBD-96C7-AE16F6BBA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575DD1-C55A-424A-9793-E8A49272D8C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972249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05D591-3539-F97A-DD64-5A5F073EF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0AEF4-F81C-45EF-9BA5-E23A7C77F5BB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5CF109-2EC8-C73A-5ABF-8DAB225FC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CA6411-32B5-2329-89C6-B588AEEB4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D6A81-62C2-4351-AC26-A9F172019C1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32034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3F6235-26AF-4816-8407-F738B3357B41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C6339-1380-4E57-9B82-48400A49ADB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62F16-7A8D-4931-A2F2-D5AEDF748D95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9DEDF-57D4-4620-8CE0-B378FD0F126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54437-EB03-48D5-8023-1218BD14C278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DE4E0A-2C2F-46C5-80C6-2C2218E40C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5DC0E-62C6-425C-A173-5AB245348340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F17B1B-F845-4376-A20C-9CCEF2D13CB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E52FC6-A696-4498-AE60-9DA8AF5D0FF2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57E66-DAD6-4CFB-8D72-3BB34D4FC1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0C1A21-C6E3-4FE2-95F2-311E8E6915B5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2B8B2-3E1D-4937-89CB-4EA38C526F7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F63B7-2877-4486-A80F-9DCAD93B3C35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6C4AE-457C-4774-B8D0-5C8A14BDB0E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3C77E0A-5A82-4F66-AF1C-017C191B70BC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1C0B0F2-1DA9-4789-A0F9-4C61020B09F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550C83A-294F-0B37-66F9-0A55B7B7E3F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539B6D73-E5A8-157C-9C7B-F39E2B2228F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B8C4E-5B70-4644-A64A-21CDF3EB82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25C696E-2CE1-485A-A3E1-D49A7297FC8D}" type="datetimeFigureOut">
              <a:rPr lang="en-GB"/>
              <a:pPr>
                <a:defRPr/>
              </a:pPr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026443-FA3B-406B-A24D-9751E0E2E8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E78E1E-E682-41AD-932D-6B95334362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</a:defRPr>
            </a:lvl1pPr>
          </a:lstStyle>
          <a:p>
            <a:fld id="{2729986B-97B6-48E7-A0C9-3E578095DF6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16976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walkwoodms.worcs.sch.uk/Mathematics" TargetMode="Externa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www.mymaths.co.uk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C8A01C-28E2-1B61-657D-65E55C6937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93" name="Rectangle 3092">
            <a:extLst>
              <a:ext uri="{FF2B5EF4-FFF2-40B4-BE49-F238E27FC236}">
                <a16:creationId xmlns:a16="http://schemas.microsoft.com/office/drawing/2014/main" id="{0214DC07-9AFC-A336-5EAE-D8D1984B0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13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094" name="Group 3093">
            <a:extLst>
              <a:ext uri="{FF2B5EF4-FFF2-40B4-BE49-F238E27FC236}">
                <a16:creationId xmlns:a16="http://schemas.microsoft.com/office/drawing/2014/main" id="{812193AD-AD31-72CA-8CDE-0D1087E27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9272" cy="1576446"/>
            <a:chOff x="0" y="0"/>
            <a:chExt cx="12192002" cy="1576446"/>
          </a:xfrm>
        </p:grpSpPr>
        <p:sp>
          <p:nvSpPr>
            <p:cNvPr id="3086" name="Rectangle 3085">
              <a:extLst>
                <a:ext uri="{FF2B5EF4-FFF2-40B4-BE49-F238E27FC236}">
                  <a16:creationId xmlns:a16="http://schemas.microsoft.com/office/drawing/2014/main" id="{1B22B310-C96F-BF5E-D0EA-4520548A66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 flipH="1">
              <a:off x="2" y="0"/>
              <a:ext cx="12191998" cy="1575955"/>
            </a:xfrm>
            <a:prstGeom prst="rect">
              <a:avLst/>
            </a:prstGeom>
            <a:gradFill>
              <a:gsLst>
                <a:gs pos="0">
                  <a:srgbClr val="000000">
                    <a:alpha val="96000"/>
                  </a:srgbClr>
                </a:gs>
                <a:gs pos="100000">
                  <a:schemeClr val="accent1">
                    <a:lumMod val="75000"/>
                  </a:schemeClr>
                </a:gs>
              </a:gsLst>
              <a:lin ang="8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95" name="Rectangle 3094">
              <a:extLst>
                <a:ext uri="{FF2B5EF4-FFF2-40B4-BE49-F238E27FC236}">
                  <a16:creationId xmlns:a16="http://schemas.microsoft.com/office/drawing/2014/main" id="{9C54A822-1326-9395-E407-321E137994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5307778" y="-5307778"/>
              <a:ext cx="1576446" cy="12192002"/>
            </a:xfrm>
            <a:prstGeom prst="rect">
              <a:avLst/>
            </a:prstGeom>
            <a:gradFill>
              <a:gsLst>
                <a:gs pos="45000">
                  <a:schemeClr val="accent1">
                    <a:alpha val="0"/>
                  </a:schemeClr>
                </a:gs>
                <a:gs pos="99000">
                  <a:srgbClr val="000000">
                    <a:alpha val="74000"/>
                  </a:srgbClr>
                </a:gs>
              </a:gsLst>
              <a:lin ang="11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88" name="Rectangle 3087">
              <a:extLst>
                <a:ext uri="{FF2B5EF4-FFF2-40B4-BE49-F238E27FC236}">
                  <a16:creationId xmlns:a16="http://schemas.microsoft.com/office/drawing/2014/main" id="{80D208CE-D3B6-2975-E4B4-87D815E072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825434" y="0"/>
              <a:ext cx="4303422" cy="1575461"/>
            </a:xfrm>
            <a:prstGeom prst="rect">
              <a:avLst/>
            </a:prstGeom>
            <a:gradFill>
              <a:gsLst>
                <a:gs pos="0">
                  <a:schemeClr val="accent1">
                    <a:alpha val="17000"/>
                  </a:schemeClr>
                </a:gs>
                <a:gs pos="74000">
                  <a:schemeClr val="accent1">
                    <a:lumMod val="50000"/>
                    <a:alpha val="0"/>
                  </a:schemeClr>
                </a:gs>
              </a:gsLst>
              <a:lin ang="14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" name="Title 1">
            <a:extLst>
              <a:ext uri="{FF2B5EF4-FFF2-40B4-BE49-F238E27FC236}">
                <a16:creationId xmlns:a16="http://schemas.microsoft.com/office/drawing/2014/main" id="{43DF57F2-DC3C-4E72-05A6-1B6CAC481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8" y="319314"/>
            <a:ext cx="7108033" cy="1030515"/>
          </a:xfrm>
        </p:spPr>
        <p:txBody>
          <a:bodyPr anchor="ctr">
            <a:normAutofit/>
          </a:bodyPr>
          <a:lstStyle/>
          <a:p>
            <a:r>
              <a:rPr lang="en-GB" altLang="en-US" sz="3500" b="1" dirty="0">
                <a:solidFill>
                  <a:srgbClr val="FFFFFF"/>
                </a:solidFill>
                <a:latin typeface="Candara"/>
              </a:rPr>
              <a:t>KS2 Maths and English workshop</a:t>
            </a:r>
            <a:endParaRPr lang="en-US" sz="3500" dirty="0">
              <a:solidFill>
                <a:srgbClr val="FFFFFF"/>
              </a:solidFill>
            </a:endParaRPr>
          </a:p>
        </p:txBody>
      </p:sp>
      <p:grpSp>
        <p:nvGrpSpPr>
          <p:cNvPr id="3075" name="Group 5">
            <a:extLst>
              <a:ext uri="{FF2B5EF4-FFF2-40B4-BE49-F238E27FC236}">
                <a16:creationId xmlns:a16="http://schemas.microsoft.com/office/drawing/2014/main" id="{75C63847-31E3-C90D-2AB0-349BE24266D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577512" y="2120317"/>
            <a:ext cx="1994839" cy="2617365"/>
            <a:chOff x="0" y="0"/>
            <a:chExt cx="2476500" cy="3377205"/>
          </a:xfrm>
        </p:grpSpPr>
        <p:pic>
          <p:nvPicPr>
            <p:cNvPr id="3077" name="Picture 6" descr="http://www.walkwoodms.worcs.sch.uk/News/PublishingImages/Walkwood%20Logo%20July%202013.png">
              <a:extLst>
                <a:ext uri="{FF2B5EF4-FFF2-40B4-BE49-F238E27FC236}">
                  <a16:creationId xmlns:a16="http://schemas.microsoft.com/office/drawing/2014/main" id="{F2C326D9-D7E1-9943-FCC0-770627202F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8713"/>
            <a:stretch>
              <a:fillRect/>
            </a:stretch>
          </p:blipFill>
          <p:spPr bwMode="auto">
            <a:xfrm>
              <a:off x="0" y="140849"/>
              <a:ext cx="2476500" cy="32363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8" name="Picture 7" descr="http://www.walkwoodms.worcs.sch.uk/News/PublishingImages/Walkwood%20Logo%20July%202013.png">
              <a:extLst>
                <a:ext uri="{FF2B5EF4-FFF2-40B4-BE49-F238E27FC236}">
                  <a16:creationId xmlns:a16="http://schemas.microsoft.com/office/drawing/2014/main" id="{37A198C2-20A1-C5A1-BC16-43008AB67906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97426"/>
            <a:stretch>
              <a:fillRect/>
            </a:stretch>
          </p:blipFill>
          <p:spPr bwMode="auto">
            <a:xfrm>
              <a:off x="0" y="0"/>
              <a:ext cx="2476500" cy="18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9297AC9B-CF29-232B-F7FF-B371E57FBBC0}"/>
              </a:ext>
            </a:extLst>
          </p:cNvPr>
          <p:cNvSpPr txBox="1"/>
          <p:nvPr/>
        </p:nvSpPr>
        <p:spPr>
          <a:xfrm>
            <a:off x="434787" y="1669143"/>
            <a:ext cx="7554460" cy="47736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  <a:defRPr/>
            </a:pPr>
            <a:r>
              <a:rPr kumimoji="0" lang="en-US" altLang="en-US" sz="2800" b="1" i="0" u="none" strike="noStrike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cs typeface="+mn-cs"/>
              </a:rPr>
              <a:t>Monday 10</a:t>
            </a:r>
            <a:r>
              <a:rPr kumimoji="0" lang="en-US" altLang="en-US" sz="2800" b="1" i="0" u="none" strike="noStrike" cap="none" spc="0" normalizeH="0" baseline="3000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cs typeface="+mn-cs"/>
              </a:rPr>
              <a:t>th</a:t>
            </a:r>
            <a:r>
              <a:rPr kumimoji="0" lang="en-US" altLang="en-US" sz="2800" b="1" i="0" u="none" strike="noStrike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cs typeface="+mn-cs"/>
              </a:rPr>
              <a:t> November 2025</a:t>
            </a:r>
          </a:p>
          <a:p>
            <a:pPr marL="0" marR="0" lvl="0" indent="-2286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endParaRPr kumimoji="0" lang="en-US" altLang="en-US" sz="2800" b="1" i="0" u="none" strike="noStrike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0" marR="0" lvl="0" indent="-2286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altLang="en-US" sz="2800" b="1" i="0" u="none" strike="noStrike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cs typeface="+mn-cs"/>
              </a:rPr>
              <a:t>Session 1: 6:00 – 6:20 </a:t>
            </a:r>
          </a:p>
          <a:p>
            <a:pPr marR="0" lv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  <a:defRPr/>
            </a:pPr>
            <a:r>
              <a:rPr kumimoji="0" lang="en-US" altLang="en-US" sz="2800" b="1" i="0" u="none" strike="noStrike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cs typeface="+mn-cs"/>
              </a:rPr>
              <a:t>(Fraction calculating)</a:t>
            </a:r>
          </a:p>
          <a:p>
            <a:pPr marL="0" marR="0" lvl="0" indent="-2286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endParaRPr kumimoji="0" lang="en-US" altLang="en-US" sz="2800" b="1" i="0" u="none" strike="noStrike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0" marR="0" lvl="0" indent="-2286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altLang="en-US" sz="2800" b="1" i="0" u="none" strike="noStrike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cs typeface="+mn-cs"/>
              </a:rPr>
              <a:t>Session 2: 6:20 – 6:40</a:t>
            </a:r>
          </a:p>
          <a:p>
            <a:pPr marR="0" lv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  <a:defRPr/>
            </a:pPr>
            <a:r>
              <a:rPr kumimoji="0" lang="en-US" altLang="en-US" sz="2800" b="1" i="0" u="none" strike="noStrike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cs typeface="+mn-cs"/>
              </a:rPr>
              <a:t>(Fraction calculating)</a:t>
            </a:r>
          </a:p>
          <a:p>
            <a:pPr marL="0" marR="0" lvl="0" indent="-2286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endParaRPr kumimoji="0" lang="en-US" altLang="en-US" sz="2800" b="1" i="0" u="none" strike="noStrike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0" marR="0" lvl="0" indent="-2286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altLang="en-US" sz="2800" b="1" i="0" u="none" strike="noStrike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cs typeface="+mn-cs"/>
              </a:rPr>
              <a:t>Session 3: 6:40 – 7:00</a:t>
            </a:r>
          </a:p>
          <a:p>
            <a:pPr marR="0" lv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  <a:defRPr/>
            </a:pPr>
            <a:r>
              <a:rPr kumimoji="0" lang="en-US" altLang="en-US" sz="2800" b="1" i="0" u="none" strike="noStrike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cs typeface="+mn-cs"/>
              </a:rPr>
              <a:t>(BIDMAS-the order of operations</a:t>
            </a:r>
            <a:r>
              <a:rPr kumimoji="0" lang="en-US" altLang="en-US" sz="3600" b="1" i="0" u="none" strike="noStrike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cs typeface="+mn-cs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29638974"/>
      </p:ext>
    </p:extLst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E5FDD0-AFD5-4281-5E47-4971AF5312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83" name="Rectangle 3082">
            <a:extLst>
              <a:ext uri="{FF2B5EF4-FFF2-40B4-BE49-F238E27FC236}">
                <a16:creationId xmlns:a16="http://schemas.microsoft.com/office/drawing/2014/main" id="{4EBD3702-CAB0-CCF5-2756-997359C285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9144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85" name="Rectangle 3084">
            <a:extLst>
              <a:ext uri="{FF2B5EF4-FFF2-40B4-BE49-F238E27FC236}">
                <a16:creationId xmlns:a16="http://schemas.microsoft.com/office/drawing/2014/main" id="{3BBBBA28-4549-B5C6-74C8-FAB43D71DB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63" y="-1"/>
            <a:ext cx="6083472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87" name="Rectangle 3086">
            <a:extLst>
              <a:ext uri="{FF2B5EF4-FFF2-40B4-BE49-F238E27FC236}">
                <a16:creationId xmlns:a16="http://schemas.microsoft.com/office/drawing/2014/main" id="{2466A4F8-9B40-A304-5CA2-8FFECCAC8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213540" y="556079"/>
            <a:ext cx="6858004" cy="5745847"/>
          </a:xfrm>
          <a:prstGeom prst="rect">
            <a:avLst/>
          </a:prstGeom>
          <a:gradFill>
            <a:gsLst>
              <a:gs pos="0">
                <a:schemeClr val="accent1">
                  <a:alpha val="23000"/>
                </a:schemeClr>
              </a:gs>
              <a:gs pos="71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0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89" name="Rectangle 3088">
            <a:extLst>
              <a:ext uri="{FF2B5EF4-FFF2-40B4-BE49-F238E27FC236}">
                <a16:creationId xmlns:a16="http://schemas.microsoft.com/office/drawing/2014/main" id="{37AD99A9-517B-A0F6-A059-DBD50FE9E3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5639" y="-1"/>
            <a:ext cx="6088748" cy="6858000"/>
          </a:xfrm>
          <a:prstGeom prst="rect">
            <a:avLst/>
          </a:prstGeom>
          <a:gradFill>
            <a:gsLst>
              <a:gs pos="14000">
                <a:schemeClr val="accent1">
                  <a:alpha val="0"/>
                </a:schemeClr>
              </a:gs>
              <a:gs pos="100000">
                <a:srgbClr val="000000">
                  <a:alpha val="82000"/>
                </a:srgb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91" name="Oval 3090">
            <a:extLst>
              <a:ext uri="{FF2B5EF4-FFF2-40B4-BE49-F238E27FC236}">
                <a16:creationId xmlns:a16="http://schemas.microsoft.com/office/drawing/2014/main" id="{43447A1D-812C-CFF3-1147-228C659F94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449520">
            <a:off x="1301556" y="1609025"/>
            <a:ext cx="5005754" cy="3754316"/>
          </a:xfrm>
          <a:prstGeom prst="ellipse">
            <a:avLst/>
          </a:prstGeom>
          <a:gradFill>
            <a:gsLst>
              <a:gs pos="17000">
                <a:schemeClr val="accent1">
                  <a:lumMod val="75000"/>
                  <a:alpha val="0"/>
                </a:schemeClr>
              </a:gs>
              <a:gs pos="82000">
                <a:srgbClr val="000000">
                  <a:alpha val="24000"/>
                </a:srgbClr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76" name="TextBox 1">
            <a:extLst>
              <a:ext uri="{FF2B5EF4-FFF2-40B4-BE49-F238E27FC236}">
                <a16:creationId xmlns:a16="http://schemas.microsoft.com/office/drawing/2014/main" id="{49A4A57B-6DE4-9079-86C9-6027C6275D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961" y="857251"/>
            <a:ext cx="4664686" cy="316011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4200" dirty="0">
                <a:solidFill>
                  <a:srgbClr val="FFFFFF"/>
                </a:solidFill>
                <a:latin typeface="Calibri Light" panose="020F0302020204030204"/>
              </a:rPr>
              <a:t>Multiplying</a:t>
            </a:r>
            <a:r>
              <a:rPr kumimoji="0" lang="en-US" altLang="en-US" sz="4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/>
                <a:ea typeface="+mn-ea"/>
                <a:cs typeface="Arial" panose="020B0604020202020204" pitchFamily="34" charset="0"/>
              </a:rPr>
              <a:t> and </a:t>
            </a:r>
            <a:r>
              <a:rPr lang="en-US" altLang="en-US" sz="4200" dirty="0">
                <a:solidFill>
                  <a:srgbClr val="FFFFFF"/>
                </a:solidFill>
                <a:latin typeface="Calibri Light" panose="020F0302020204030204"/>
              </a:rPr>
              <a:t>dividing</a:t>
            </a:r>
            <a:r>
              <a:rPr kumimoji="0" lang="en-US" altLang="en-US" sz="4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/>
                <a:ea typeface="+mn-ea"/>
                <a:cs typeface="Arial" panose="020B0604020202020204" pitchFamily="34" charset="0"/>
              </a:rPr>
              <a:t> Fractions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 Light" panose="020F03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3093" name="Rectangle 3092">
            <a:extLst>
              <a:ext uri="{FF2B5EF4-FFF2-40B4-BE49-F238E27FC236}">
                <a16:creationId xmlns:a16="http://schemas.microsoft.com/office/drawing/2014/main" id="{F5EAF7C8-C80D-6321-1440-12A7FEB10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5638" y="4354178"/>
            <a:ext cx="6088747" cy="250381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33000"/>
                </a:schemeClr>
              </a:gs>
              <a:gs pos="83000">
                <a:srgbClr val="000000">
                  <a:alpha val="21000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075" name="Group 5">
            <a:extLst>
              <a:ext uri="{FF2B5EF4-FFF2-40B4-BE49-F238E27FC236}">
                <a16:creationId xmlns:a16="http://schemas.microsoft.com/office/drawing/2014/main" id="{E21ABA6F-6369-0C0B-CD38-BA10F2FA82E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420734" y="857251"/>
            <a:ext cx="2380365" cy="3123202"/>
            <a:chOff x="0" y="0"/>
            <a:chExt cx="2476500" cy="3377205"/>
          </a:xfrm>
        </p:grpSpPr>
        <p:pic>
          <p:nvPicPr>
            <p:cNvPr id="3077" name="Picture 6" descr="http://www.walkwoodms.worcs.sch.uk/News/PublishingImages/Walkwood%20Logo%20July%202013.png">
              <a:extLst>
                <a:ext uri="{FF2B5EF4-FFF2-40B4-BE49-F238E27FC236}">
                  <a16:creationId xmlns:a16="http://schemas.microsoft.com/office/drawing/2014/main" id="{B99F2FA6-403E-7447-5205-E788760B002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8713"/>
            <a:stretch>
              <a:fillRect/>
            </a:stretch>
          </p:blipFill>
          <p:spPr bwMode="auto">
            <a:xfrm>
              <a:off x="0" y="140849"/>
              <a:ext cx="2476500" cy="32363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8" name="Picture 7" descr="http://www.walkwoodms.worcs.sch.uk/News/PublishingImages/Walkwood%20Logo%20July%202013.png">
              <a:extLst>
                <a:ext uri="{FF2B5EF4-FFF2-40B4-BE49-F238E27FC236}">
                  <a16:creationId xmlns:a16="http://schemas.microsoft.com/office/drawing/2014/main" id="{7867BBDF-5B3B-03F3-2E0F-620F8AEAD425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97426"/>
            <a:stretch>
              <a:fillRect/>
            </a:stretch>
          </p:blipFill>
          <p:spPr bwMode="auto">
            <a:xfrm>
              <a:off x="0" y="0"/>
              <a:ext cx="2476500" cy="18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913013817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7175" y="2093913"/>
            <a:ext cx="4249738" cy="177641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706938" y="2112963"/>
            <a:ext cx="4249737" cy="177482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55588" y="4021138"/>
            <a:ext cx="4249737" cy="257651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3000">
              <a:solidFill>
                <a:schemeClr val="tx1"/>
              </a:solidFill>
              <a:latin typeface="XCCW Joined 1b" panose="03050602040000000000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06938" y="4021138"/>
            <a:ext cx="4249737" cy="2576512"/>
          </a:xfrm>
          <a:prstGeom prst="rect">
            <a:avLst/>
          </a:prstGeom>
          <a:solidFill>
            <a:srgbClr val="C198E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8198" name="TextBox 8"/>
          <p:cNvSpPr txBox="1">
            <a:spLocks noChangeArrowheads="1"/>
          </p:cNvSpPr>
          <p:nvPr/>
        </p:nvSpPr>
        <p:spPr bwMode="auto">
          <a:xfrm>
            <a:off x="257707" y="462426"/>
            <a:ext cx="84137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pPr algn="ctr"/>
            <a:r>
              <a:rPr lang="en-GB" altLang="en-US" sz="6000">
                <a:latin typeface="XCCW Joined 1a"/>
              </a:rPr>
              <a:t>Multiplying fractions</a:t>
            </a:r>
          </a:p>
        </p:txBody>
      </p:sp>
      <p:pic>
        <p:nvPicPr>
          <p:cNvPr id="8199" name="Picture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68340" y="2385214"/>
            <a:ext cx="1679575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0" name="Picture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3858" y="2300021"/>
            <a:ext cx="1825625" cy="140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1" name="Picture 3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34008" y="4513076"/>
            <a:ext cx="2372237" cy="1213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2" name="Picture 13" descr="Image result for 3 over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06475" y="4422775"/>
            <a:ext cx="742950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3" name="TextBox 1"/>
          <p:cNvSpPr txBox="1">
            <a:spLocks noChangeArrowheads="1"/>
          </p:cNvSpPr>
          <p:nvPr/>
        </p:nvSpPr>
        <p:spPr bwMode="auto">
          <a:xfrm>
            <a:off x="1908175" y="4629150"/>
            <a:ext cx="136842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altLang="en-US" sz="3200" b="1"/>
              <a:t>X 3</a:t>
            </a:r>
          </a:p>
        </p:txBody>
      </p:sp>
    </p:spTree>
    <p:extLst>
      <p:ext uri="{BB962C8B-B14F-4D97-AF65-F5344CB8AC3E}">
        <p14:creationId xmlns:p14="http://schemas.microsoft.com/office/powerpoint/2010/main" val="37103607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7175" y="2093913"/>
            <a:ext cx="4249738" cy="177641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706938" y="2112963"/>
            <a:ext cx="4249737" cy="177482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2294" name="TextBox 8"/>
          <p:cNvSpPr txBox="1">
            <a:spLocks noChangeArrowheads="1"/>
          </p:cNvSpPr>
          <p:nvPr/>
        </p:nvSpPr>
        <p:spPr bwMode="auto">
          <a:xfrm>
            <a:off x="257175" y="396875"/>
            <a:ext cx="84137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altLang="en-US" sz="6000">
                <a:latin typeface="XCCW Joined 1a" pitchFamily="66" charset="0"/>
              </a:rPr>
              <a:t>Dividing fractions</a:t>
            </a:r>
          </a:p>
        </p:txBody>
      </p:sp>
      <p:pic>
        <p:nvPicPr>
          <p:cNvPr id="12295" name="Picture 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6075" y="2330450"/>
            <a:ext cx="1381125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6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1863" y="2330450"/>
            <a:ext cx="1296987" cy="136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412797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240" name="Rectangle 9239">
            <a:extLst>
              <a:ext uri="{FF2B5EF4-FFF2-40B4-BE49-F238E27FC236}">
                <a16:creationId xmlns:a16="http://schemas.microsoft.com/office/drawing/2014/main" id="{979E27D9-03C7-44E2-9FF8-15D0C8506A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0" name="TextBox 1">
            <a:extLst>
              <a:ext uri="{FF2B5EF4-FFF2-40B4-BE49-F238E27FC236}">
                <a16:creationId xmlns:a16="http://schemas.microsoft.com/office/drawing/2014/main" id="{920CAD61-EFE5-4E40-800E-21D9DCE126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652" y="530614"/>
            <a:ext cx="5872967" cy="352256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alt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+mn-cs"/>
              </a:rPr>
              <a:t>Mymaths.co.uk</a:t>
            </a:r>
          </a:p>
          <a:p>
            <a:pPr marR="0" lv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alt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+mn-cs"/>
              </a:rPr>
              <a:t>Login- </a:t>
            </a:r>
            <a:r>
              <a:rPr kumimoji="0" lang="en-US" altLang="en-US" sz="28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n-lt"/>
                <a:cs typeface="+mn-cs"/>
              </a:rPr>
              <a:t>walkwood</a:t>
            </a:r>
            <a:endParaRPr kumimoji="0" lang="en-US" altLang="en-US" sz="2800" b="0" i="0" u="none" strike="noStrike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cs typeface="+mn-cs"/>
            </a:endParaRPr>
          </a:p>
          <a:p>
            <a:pPr marR="0" lv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alt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+mn-cs"/>
              </a:rPr>
              <a:t>Password- multiply</a:t>
            </a:r>
          </a:p>
          <a:p>
            <a:pPr marL="0" marR="0" lvl="0" indent="-2286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cs typeface="+mn-cs"/>
            </a:endParaRPr>
          </a:p>
          <a:p>
            <a:pPr marR="0" lv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alt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+mn-cs"/>
              </a:rPr>
              <a:t>Select Number then Fractions:</a:t>
            </a:r>
          </a:p>
          <a:p>
            <a:pPr marL="571500" marR="0" lvl="0" indent="-2286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+mn-cs"/>
              </a:rPr>
              <a:t>Adding and subtracting fractions lesson</a:t>
            </a:r>
          </a:p>
          <a:p>
            <a:pPr marL="571500" marR="0" lvl="0" indent="-2286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+mn-cs"/>
              </a:rPr>
              <a:t>Improper and mixed fractions</a:t>
            </a:r>
          </a:p>
          <a:p>
            <a:pPr marL="571500" marR="0" lvl="0" indent="-2286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800" dirty="0">
                <a:latin typeface="+mn-lt"/>
                <a:cs typeface="+mn-cs"/>
              </a:rPr>
              <a:t>Starting to multiply fractions</a:t>
            </a:r>
          </a:p>
          <a:p>
            <a:pPr marL="571500" marR="0" lvl="0" indent="-2286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+mn-cs"/>
              </a:rPr>
              <a:t>Multiplying fractions by </a:t>
            </a:r>
            <a:r>
              <a:rPr lang="en-US" altLang="en-US" sz="2800" dirty="0">
                <a:latin typeface="+mn-lt"/>
                <a:cs typeface="+mn-cs"/>
              </a:rPr>
              <a:t>fractions</a:t>
            </a:r>
          </a:p>
          <a:p>
            <a:pPr marL="571500" marR="0" lvl="0" indent="-2286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+mn-cs"/>
              </a:rPr>
              <a:t>Multiply divide fractions intro</a:t>
            </a:r>
          </a:p>
          <a:p>
            <a:pPr marL="571500" marR="0" lvl="0" indent="-2286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800" dirty="0">
                <a:latin typeface="+mn-lt"/>
                <a:cs typeface="+mn-cs"/>
              </a:rPr>
              <a:t>Multiplying fractions</a:t>
            </a:r>
            <a:endParaRPr kumimoji="0" lang="en-US" altLang="en-US" sz="2800" b="0" i="0" u="none" strike="noStrike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cs typeface="+mn-cs"/>
            </a:endParaRPr>
          </a:p>
        </p:txBody>
      </p:sp>
      <p:sp>
        <p:nvSpPr>
          <p:cNvPr id="9241" name="Rectangle 9240">
            <a:extLst>
              <a:ext uri="{FF2B5EF4-FFF2-40B4-BE49-F238E27FC236}">
                <a16:creationId xmlns:a16="http://schemas.microsoft.com/office/drawing/2014/main" id="{EEBF1590-3B36-48EE-A89D-3B6F3CB256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9144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42" name="Rectangle 9241">
            <a:extLst>
              <a:ext uri="{FF2B5EF4-FFF2-40B4-BE49-F238E27FC236}">
                <a16:creationId xmlns:a16="http://schemas.microsoft.com/office/drawing/2014/main" id="{AC8F6C8C-AB5A-4548-942D-E3FD40ACB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28950" y="6400799"/>
            <a:ext cx="611504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219" name="Group 5">
            <a:extLst>
              <a:ext uri="{FF2B5EF4-FFF2-40B4-BE49-F238E27FC236}">
                <a16:creationId xmlns:a16="http://schemas.microsoft.com/office/drawing/2014/main" id="{CB3DCC57-2B2F-3EE7-727A-CD8C04B4373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200050" y="668190"/>
            <a:ext cx="2585048" cy="3384993"/>
            <a:chOff x="0" y="0"/>
            <a:chExt cx="2476500" cy="3377205"/>
          </a:xfrm>
        </p:grpSpPr>
        <p:pic>
          <p:nvPicPr>
            <p:cNvPr id="9221" name="Picture 6" descr="http://www.walkwoodms.worcs.sch.uk/News/PublishingImages/Walkwood%20Logo%20July%202013.png">
              <a:extLst>
                <a:ext uri="{FF2B5EF4-FFF2-40B4-BE49-F238E27FC236}">
                  <a16:creationId xmlns:a16="http://schemas.microsoft.com/office/drawing/2014/main" id="{03FEF3AA-6603-3B58-FCCD-2E2DD404C15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8713"/>
            <a:stretch>
              <a:fillRect/>
            </a:stretch>
          </p:blipFill>
          <p:spPr bwMode="auto">
            <a:xfrm>
              <a:off x="0" y="140849"/>
              <a:ext cx="2476500" cy="32363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2" name="Picture 7" descr="http://www.walkwoodms.worcs.sch.uk/News/PublishingImages/Walkwood%20Logo%20July%202013.png">
              <a:extLst>
                <a:ext uri="{FF2B5EF4-FFF2-40B4-BE49-F238E27FC236}">
                  <a16:creationId xmlns:a16="http://schemas.microsoft.com/office/drawing/2014/main" id="{32FDC26E-D999-08BD-825F-8F255742982D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97426"/>
            <a:stretch>
              <a:fillRect/>
            </a:stretch>
          </p:blipFill>
          <p:spPr bwMode="auto">
            <a:xfrm>
              <a:off x="0" y="0"/>
              <a:ext cx="2476500" cy="18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C85415E-080E-6ACA-1603-3F0FC27A25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227" name="Rectangle 9226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29" name="Rectangle 9228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31" name="Rectangle 9230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33" name="Rectangle 9232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083B2B-535F-1633-7C9B-BF49F5F64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Autofit/>
          </a:bodyPr>
          <a:lstStyle/>
          <a:p>
            <a:r>
              <a:rPr lang="en-GB" altLang="en-US" sz="7200" b="1" dirty="0">
                <a:solidFill>
                  <a:srgbClr val="FFFFFF"/>
                </a:solidFill>
                <a:latin typeface="Candara"/>
              </a:rPr>
              <a:t>Questions?</a:t>
            </a:r>
            <a:endParaRPr lang="en-US" sz="7200" dirty="0">
              <a:solidFill>
                <a:srgbClr val="FFFFFF"/>
              </a:solidFill>
            </a:endParaRPr>
          </a:p>
        </p:txBody>
      </p:sp>
      <p:grpSp>
        <p:nvGrpSpPr>
          <p:cNvPr id="9219" name="Group 5">
            <a:extLst>
              <a:ext uri="{FF2B5EF4-FFF2-40B4-BE49-F238E27FC236}">
                <a16:creationId xmlns:a16="http://schemas.microsoft.com/office/drawing/2014/main" id="{39F4FB1E-E932-FCA2-1EFC-007BC1684B1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979999" y="2112579"/>
            <a:ext cx="3201957" cy="4192805"/>
            <a:chOff x="0" y="0"/>
            <a:chExt cx="2476500" cy="3377205"/>
          </a:xfrm>
        </p:grpSpPr>
        <p:pic>
          <p:nvPicPr>
            <p:cNvPr id="9221" name="Picture 6" descr="http://www.walkwoodms.worcs.sch.uk/News/PublishingImages/Walkwood%20Logo%20July%202013.png">
              <a:extLst>
                <a:ext uri="{FF2B5EF4-FFF2-40B4-BE49-F238E27FC236}">
                  <a16:creationId xmlns:a16="http://schemas.microsoft.com/office/drawing/2014/main" id="{E4883A75-480B-FA69-7E46-B8264671D1A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8713"/>
            <a:stretch>
              <a:fillRect/>
            </a:stretch>
          </p:blipFill>
          <p:spPr bwMode="auto">
            <a:xfrm>
              <a:off x="0" y="140849"/>
              <a:ext cx="2476500" cy="32363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2" name="Picture 7" descr="http://www.walkwoodms.worcs.sch.uk/News/PublishingImages/Walkwood%20Logo%20July%202013.png">
              <a:extLst>
                <a:ext uri="{FF2B5EF4-FFF2-40B4-BE49-F238E27FC236}">
                  <a16:creationId xmlns:a16="http://schemas.microsoft.com/office/drawing/2014/main" id="{58198EFB-B8DB-5B93-E44E-04F55A206C97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97426"/>
            <a:stretch>
              <a:fillRect/>
            </a:stretch>
          </p:blipFill>
          <p:spPr bwMode="auto">
            <a:xfrm>
              <a:off x="0" y="0"/>
              <a:ext cx="2476500" cy="18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412332687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9B1D035-3170-EE2C-050B-E9377E9E05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93" name="Rectangle 3092">
            <a:extLst>
              <a:ext uri="{FF2B5EF4-FFF2-40B4-BE49-F238E27FC236}">
                <a16:creationId xmlns:a16="http://schemas.microsoft.com/office/drawing/2014/main" id="{B712E947-0734-45F9-9C4F-41114EC3A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13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94" name="Group 3093">
            <a:extLst>
              <a:ext uri="{FF2B5EF4-FFF2-40B4-BE49-F238E27FC236}">
                <a16:creationId xmlns:a16="http://schemas.microsoft.com/office/drawing/2014/main" id="{12B3290A-D3BF-4B87-B55B-FD9A98B497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9272" cy="1576446"/>
            <a:chOff x="0" y="0"/>
            <a:chExt cx="12192002" cy="1576446"/>
          </a:xfrm>
        </p:grpSpPr>
        <p:sp>
          <p:nvSpPr>
            <p:cNvPr id="3086" name="Rectangle 3085">
              <a:extLst>
                <a:ext uri="{FF2B5EF4-FFF2-40B4-BE49-F238E27FC236}">
                  <a16:creationId xmlns:a16="http://schemas.microsoft.com/office/drawing/2014/main" id="{033A715A-0686-440A-8F40-441B42A660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 flipH="1">
              <a:off x="2" y="0"/>
              <a:ext cx="12191998" cy="1575955"/>
            </a:xfrm>
            <a:prstGeom prst="rect">
              <a:avLst/>
            </a:prstGeom>
            <a:gradFill>
              <a:gsLst>
                <a:gs pos="0">
                  <a:srgbClr val="000000">
                    <a:alpha val="96000"/>
                  </a:srgbClr>
                </a:gs>
                <a:gs pos="100000">
                  <a:schemeClr val="accent1">
                    <a:lumMod val="75000"/>
                  </a:schemeClr>
                </a:gs>
              </a:gsLst>
              <a:lin ang="8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95" name="Rectangle 3094">
              <a:extLst>
                <a:ext uri="{FF2B5EF4-FFF2-40B4-BE49-F238E27FC236}">
                  <a16:creationId xmlns:a16="http://schemas.microsoft.com/office/drawing/2014/main" id="{4761657F-19F2-425B-B7E9-0118CD13C3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5307778" y="-5307778"/>
              <a:ext cx="1576446" cy="12192002"/>
            </a:xfrm>
            <a:prstGeom prst="rect">
              <a:avLst/>
            </a:prstGeom>
            <a:gradFill>
              <a:gsLst>
                <a:gs pos="45000">
                  <a:schemeClr val="accent1">
                    <a:alpha val="0"/>
                  </a:schemeClr>
                </a:gs>
                <a:gs pos="99000">
                  <a:srgbClr val="000000">
                    <a:alpha val="74000"/>
                  </a:srgbClr>
                </a:gs>
              </a:gsLst>
              <a:lin ang="11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88" name="Rectangle 3087">
              <a:extLst>
                <a:ext uri="{FF2B5EF4-FFF2-40B4-BE49-F238E27FC236}">
                  <a16:creationId xmlns:a16="http://schemas.microsoft.com/office/drawing/2014/main" id="{E27B6634-79D3-4EDD-A77A-1065D6F3A4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825434" y="0"/>
              <a:ext cx="4303422" cy="1575461"/>
            </a:xfrm>
            <a:prstGeom prst="rect">
              <a:avLst/>
            </a:prstGeom>
            <a:gradFill>
              <a:gsLst>
                <a:gs pos="0">
                  <a:schemeClr val="accent1">
                    <a:alpha val="17000"/>
                  </a:schemeClr>
                </a:gs>
                <a:gs pos="74000">
                  <a:schemeClr val="accent1">
                    <a:lumMod val="50000"/>
                    <a:alpha val="0"/>
                  </a:schemeClr>
                </a:gs>
              </a:gsLst>
              <a:lin ang="14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itle 1">
            <a:extLst>
              <a:ext uri="{FF2B5EF4-FFF2-40B4-BE49-F238E27FC236}">
                <a16:creationId xmlns:a16="http://schemas.microsoft.com/office/drawing/2014/main" id="{259E206C-23F9-1B90-B08C-9968CA06B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8" y="319314"/>
            <a:ext cx="7108033" cy="1030515"/>
          </a:xfrm>
        </p:spPr>
        <p:txBody>
          <a:bodyPr anchor="ctr">
            <a:normAutofit/>
          </a:bodyPr>
          <a:lstStyle/>
          <a:p>
            <a:r>
              <a:rPr lang="en-GB" altLang="en-US" sz="4800" b="1" dirty="0">
                <a:solidFill>
                  <a:srgbClr val="FFFFFF"/>
                </a:solidFill>
                <a:latin typeface="Candara"/>
              </a:rPr>
              <a:t>KS2 Curriculum</a:t>
            </a:r>
            <a:endParaRPr lang="en-US" sz="48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CAB95B-F1E1-A908-1254-4671970E8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769" y="2430238"/>
            <a:ext cx="5720387" cy="250820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altLang="en-US" sz="2800" dirty="0">
                <a:solidFill>
                  <a:srgbClr val="0070C0"/>
                </a:solidFill>
                <a:latin typeface="Candara"/>
              </a:rPr>
              <a:t>Curriculum calendars can be found on school website: </a:t>
            </a:r>
          </a:p>
          <a:p>
            <a:pPr marL="0" indent="0">
              <a:buNone/>
            </a:pPr>
            <a:endParaRPr lang="en-GB" altLang="en-US" sz="2800" dirty="0">
              <a:solidFill>
                <a:srgbClr val="0070C0"/>
              </a:solidFill>
              <a:latin typeface="Candara"/>
            </a:endParaRPr>
          </a:p>
          <a:p>
            <a:pPr marL="0" indent="0">
              <a:buNone/>
            </a:pPr>
            <a:r>
              <a:rPr lang="en-GB" sz="2800" dirty="0">
                <a:hlinkClick r:id="rId2"/>
              </a:rPr>
              <a:t>Mathematics - Walkwood Church of England Middle School</a:t>
            </a:r>
            <a:endParaRPr lang="en-GB" altLang="en-US" sz="2800" dirty="0">
              <a:latin typeface="Candara"/>
            </a:endParaRPr>
          </a:p>
        </p:txBody>
      </p:sp>
      <p:grpSp>
        <p:nvGrpSpPr>
          <p:cNvPr id="3075" name="Group 5">
            <a:extLst>
              <a:ext uri="{FF2B5EF4-FFF2-40B4-BE49-F238E27FC236}">
                <a16:creationId xmlns:a16="http://schemas.microsoft.com/office/drawing/2014/main" id="{324EC108-6D1C-40D7-860A-02FB88375A7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577512" y="2120317"/>
            <a:ext cx="1994839" cy="2617365"/>
            <a:chOff x="0" y="0"/>
            <a:chExt cx="2476500" cy="3377205"/>
          </a:xfrm>
        </p:grpSpPr>
        <p:pic>
          <p:nvPicPr>
            <p:cNvPr id="3077" name="Picture 6" descr="http://www.walkwoodms.worcs.sch.uk/News/PublishingImages/Walkwood%20Logo%20July%202013.png">
              <a:extLst>
                <a:ext uri="{FF2B5EF4-FFF2-40B4-BE49-F238E27FC236}">
                  <a16:creationId xmlns:a16="http://schemas.microsoft.com/office/drawing/2014/main" id="{E99C54BA-DAC9-7612-5B24-0000279602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8713"/>
            <a:stretch>
              <a:fillRect/>
            </a:stretch>
          </p:blipFill>
          <p:spPr bwMode="auto">
            <a:xfrm>
              <a:off x="0" y="140849"/>
              <a:ext cx="2476500" cy="32363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8" name="Picture 7" descr="http://www.walkwoodms.worcs.sch.uk/News/PublishingImages/Walkwood%20Logo%20July%202013.png">
              <a:extLst>
                <a:ext uri="{FF2B5EF4-FFF2-40B4-BE49-F238E27FC236}">
                  <a16:creationId xmlns:a16="http://schemas.microsoft.com/office/drawing/2014/main" id="{BB0847A6-3D62-5376-8A7C-B586F0F87017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97426"/>
            <a:stretch>
              <a:fillRect/>
            </a:stretch>
          </p:blipFill>
          <p:spPr bwMode="auto">
            <a:xfrm>
              <a:off x="0" y="0"/>
              <a:ext cx="2476500" cy="18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02270361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FB6F801-10FC-3F5D-C9D0-F8F7B4C5BF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93" name="Rectangle 3092">
            <a:extLst>
              <a:ext uri="{FF2B5EF4-FFF2-40B4-BE49-F238E27FC236}">
                <a16:creationId xmlns:a16="http://schemas.microsoft.com/office/drawing/2014/main" id="{4F03FF48-1F74-685A-30F3-8F84915472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13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094" name="Group 3093">
            <a:extLst>
              <a:ext uri="{FF2B5EF4-FFF2-40B4-BE49-F238E27FC236}">
                <a16:creationId xmlns:a16="http://schemas.microsoft.com/office/drawing/2014/main" id="{62FD7B23-EDD6-53D7-E78D-C14839A4A7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9272" cy="1576446"/>
            <a:chOff x="0" y="0"/>
            <a:chExt cx="12192002" cy="1576446"/>
          </a:xfrm>
        </p:grpSpPr>
        <p:sp>
          <p:nvSpPr>
            <p:cNvPr id="3086" name="Rectangle 3085">
              <a:extLst>
                <a:ext uri="{FF2B5EF4-FFF2-40B4-BE49-F238E27FC236}">
                  <a16:creationId xmlns:a16="http://schemas.microsoft.com/office/drawing/2014/main" id="{E3740714-9C93-D240-8B0D-BD8269EED5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 flipH="1">
              <a:off x="2" y="0"/>
              <a:ext cx="12191998" cy="1575955"/>
            </a:xfrm>
            <a:prstGeom prst="rect">
              <a:avLst/>
            </a:prstGeom>
            <a:gradFill>
              <a:gsLst>
                <a:gs pos="0">
                  <a:srgbClr val="000000">
                    <a:alpha val="96000"/>
                  </a:srgbClr>
                </a:gs>
                <a:gs pos="100000">
                  <a:schemeClr val="accent1">
                    <a:lumMod val="75000"/>
                  </a:schemeClr>
                </a:gs>
              </a:gsLst>
              <a:lin ang="8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95" name="Rectangle 3094">
              <a:extLst>
                <a:ext uri="{FF2B5EF4-FFF2-40B4-BE49-F238E27FC236}">
                  <a16:creationId xmlns:a16="http://schemas.microsoft.com/office/drawing/2014/main" id="{A7C7E9DC-86CD-F16E-6CC2-EC38FF6F95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5307778" y="-5307778"/>
              <a:ext cx="1576446" cy="12192002"/>
            </a:xfrm>
            <a:prstGeom prst="rect">
              <a:avLst/>
            </a:prstGeom>
            <a:gradFill>
              <a:gsLst>
                <a:gs pos="45000">
                  <a:schemeClr val="accent1">
                    <a:alpha val="0"/>
                  </a:schemeClr>
                </a:gs>
                <a:gs pos="99000">
                  <a:srgbClr val="000000">
                    <a:alpha val="74000"/>
                  </a:srgbClr>
                </a:gs>
              </a:gsLst>
              <a:lin ang="11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88" name="Rectangle 3087">
              <a:extLst>
                <a:ext uri="{FF2B5EF4-FFF2-40B4-BE49-F238E27FC236}">
                  <a16:creationId xmlns:a16="http://schemas.microsoft.com/office/drawing/2014/main" id="{123FDFB9-3B31-7697-255F-D01B23CA76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825434" y="0"/>
              <a:ext cx="4303422" cy="1575461"/>
            </a:xfrm>
            <a:prstGeom prst="rect">
              <a:avLst/>
            </a:prstGeom>
            <a:gradFill>
              <a:gsLst>
                <a:gs pos="0">
                  <a:schemeClr val="accent1">
                    <a:alpha val="17000"/>
                  </a:schemeClr>
                </a:gs>
                <a:gs pos="74000">
                  <a:schemeClr val="accent1">
                    <a:lumMod val="50000"/>
                    <a:alpha val="0"/>
                  </a:schemeClr>
                </a:gs>
              </a:gsLst>
              <a:lin ang="14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" name="Title 1">
            <a:extLst>
              <a:ext uri="{FF2B5EF4-FFF2-40B4-BE49-F238E27FC236}">
                <a16:creationId xmlns:a16="http://schemas.microsoft.com/office/drawing/2014/main" id="{5120254D-DB29-AB98-E8D4-D24B27B00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8" y="319314"/>
            <a:ext cx="7108033" cy="1030515"/>
          </a:xfrm>
        </p:spPr>
        <p:txBody>
          <a:bodyPr anchor="ctr">
            <a:normAutofit/>
          </a:bodyPr>
          <a:lstStyle/>
          <a:p>
            <a:r>
              <a:rPr lang="en-US" sz="3500" dirty="0">
                <a:solidFill>
                  <a:srgbClr val="FFFFFF"/>
                </a:solidFill>
              </a:rPr>
              <a:t>Useful websites and books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E9F6874-D6D5-037F-B9C8-3B96D3824594}"/>
              </a:ext>
            </a:extLst>
          </p:cNvPr>
          <p:cNvSpPr txBox="1">
            <a:spLocks/>
          </p:cNvSpPr>
          <p:nvPr/>
        </p:nvSpPr>
        <p:spPr bwMode="auto">
          <a:xfrm>
            <a:off x="290512" y="3517440"/>
            <a:ext cx="5251450" cy="307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 marL="432000" lvl="0" indent="-324000" algn="l" hangingPunct="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US" sz="27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Lucida Sans Unicode"/>
                <a:ea typeface="Microsoft YaHei" pitchFamily="2"/>
                <a:cs typeface="Mangal" pitchFamily="2"/>
              </a:defRPr>
            </a:defPPr>
            <a:lvl1pPr marL="432000" lvl="0" indent="-324000" algn="l" defTabSz="685800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US" sz="27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Lucida Sans Unicode"/>
                <a:ea typeface="Microsoft YaHei" pitchFamily="2"/>
                <a:cs typeface="Mangal" pitchFamily="2"/>
              </a:defRPr>
            </a:lvl1pPr>
            <a:lvl2pPr marL="864000" lvl="1" indent="-324000" algn="l" defTabSz="685800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en-US" sz="21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Lucida Sans Unicode"/>
                <a:ea typeface="Microsoft YaHei" pitchFamily="2"/>
                <a:cs typeface="Mangal" pitchFamily="2"/>
              </a:defRPr>
            </a:lvl2pPr>
            <a:lvl3pPr marL="1295999" lvl="2" indent="-288000" algn="l" defTabSz="685800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en-US" sz="19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Lucida Sans Unicode"/>
                <a:ea typeface="Microsoft YaHei" pitchFamily="2"/>
                <a:cs typeface="Mangal" pitchFamily="2"/>
              </a:defRPr>
            </a:lvl3pPr>
            <a:lvl4pPr marL="1728000" lvl="3" indent="-216000" algn="l" defTabSz="685800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en-US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Lucida Sans Unicode"/>
                <a:ea typeface="Microsoft YaHei" pitchFamily="2"/>
                <a:cs typeface="Mangal" pitchFamily="2"/>
              </a:defRPr>
            </a:lvl4pPr>
            <a:lvl5pPr marL="2160000" lvl="4" indent="-216000" algn="l" defTabSz="685800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Lucida Sans Unicode"/>
                <a:ea typeface="Microsoft YaHei" pitchFamily="2"/>
                <a:cs typeface="Mangal" pitchFamily="2"/>
              </a:defRPr>
            </a:lvl5pPr>
            <a:lvl6pPr marL="2592000" lvl="5" indent="-216000" algn="l" defTabSz="685800" rtl="0" eaLnBrk="1" latinLnBrk="0" hangingPunct="0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Lucida Sans Unicode"/>
                <a:ea typeface="Microsoft YaHei" pitchFamily="2"/>
                <a:cs typeface="Mangal" pitchFamily="2"/>
              </a:defRPr>
            </a:lvl6pPr>
            <a:lvl7pPr marL="3024000" lvl="6" indent="-216000" algn="l" defTabSz="685800" rtl="0" eaLnBrk="1" latinLnBrk="0" hangingPunct="0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Lucida Sans Unicode"/>
                <a:ea typeface="Microsoft YaHei" pitchFamily="2"/>
                <a:cs typeface="Mangal" pitchFamily="2"/>
              </a:defRPr>
            </a:lvl7pPr>
            <a:lvl8pPr marL="3456000" lvl="7" indent="-216000" algn="l" defTabSz="685800" rtl="0" eaLnBrk="1" latinLnBrk="0" hangingPunct="0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Lucida Sans Unicode"/>
                <a:ea typeface="Microsoft YaHei" pitchFamily="2"/>
                <a:cs typeface="Mangal" pitchFamily="2"/>
              </a:defRPr>
            </a:lvl8pPr>
            <a:lvl9pPr marL="3887999" lvl="8" indent="-216000" algn="l" defTabSz="685800" rtl="0" eaLnBrk="1" latinLnBrk="0" hangingPunct="0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Lucida Sans Unicode"/>
                <a:ea typeface="Microsoft YaHei" pitchFamily="2"/>
                <a:cs typeface="Mangal" pitchFamily="2"/>
              </a:defRPr>
            </a:lvl9pPr>
          </a:lstStyle>
          <a:p>
            <a:pPr marL="0" indent="0" hangingPunct="1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Font typeface="StarSymbol"/>
              <a:buNone/>
              <a:defRPr/>
            </a:pPr>
            <a:endParaRPr lang="en-GB" sz="1650" dirty="0">
              <a:latin typeface="XCCW Joined 1a" panose="03050602040000000000" pitchFamily="66" charset="0"/>
              <a:cs typeface="Arial" pitchFamily="32"/>
            </a:endParaRPr>
          </a:p>
          <a:p>
            <a:pPr marL="0" indent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 pitchFamily="16"/>
              <a:buChar char=""/>
              <a:defRPr/>
            </a:pPr>
            <a:r>
              <a:rPr lang="en-GB" sz="2100" dirty="0">
                <a:solidFill>
                  <a:srgbClr val="0070C0"/>
                </a:solidFill>
                <a:latin typeface="Candara" panose="020E0502030303020204" pitchFamily="34" charset="0"/>
                <a:cs typeface="Arial" pitchFamily="32"/>
              </a:rPr>
              <a:t>CGP</a:t>
            </a:r>
          </a:p>
          <a:p>
            <a:pPr marL="0" indent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StarSymbol"/>
              <a:buNone/>
              <a:defRPr/>
            </a:pPr>
            <a:endParaRPr lang="en-GB" sz="2100" dirty="0">
              <a:solidFill>
                <a:srgbClr val="0070C0"/>
              </a:solidFill>
              <a:latin typeface="Candara" panose="020E0502030303020204" pitchFamily="34" charset="0"/>
              <a:cs typeface="Arial" pitchFamily="32"/>
            </a:endParaRPr>
          </a:p>
          <a:p>
            <a:pPr marL="0" indent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 pitchFamily="16"/>
              <a:buChar char=""/>
              <a:defRPr/>
            </a:pPr>
            <a:r>
              <a:rPr lang="en-GB" sz="2100" dirty="0">
                <a:solidFill>
                  <a:srgbClr val="0070C0"/>
                </a:solidFill>
                <a:latin typeface="Candara" panose="020E0502030303020204" pitchFamily="34" charset="0"/>
                <a:cs typeface="Arial" pitchFamily="32"/>
              </a:rPr>
              <a:t>Letts</a:t>
            </a:r>
          </a:p>
          <a:p>
            <a:pPr marL="0" indent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StarSymbol"/>
              <a:buNone/>
              <a:defRPr/>
            </a:pPr>
            <a:endParaRPr lang="en-GB" sz="2100" dirty="0">
              <a:solidFill>
                <a:srgbClr val="0070C0"/>
              </a:solidFill>
              <a:latin typeface="Candara" panose="020E0502030303020204" pitchFamily="34" charset="0"/>
              <a:cs typeface="Arial" pitchFamily="32"/>
            </a:endParaRPr>
          </a:p>
          <a:p>
            <a:pPr marL="0" indent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 pitchFamily="16"/>
              <a:buChar char=""/>
              <a:defRPr/>
            </a:pPr>
            <a:r>
              <a:rPr lang="en-GB" sz="2100" dirty="0">
                <a:solidFill>
                  <a:srgbClr val="0070C0"/>
                </a:solidFill>
                <a:latin typeface="Candara" panose="020E0502030303020204" pitchFamily="34" charset="0"/>
                <a:cs typeface="Arial" pitchFamily="32"/>
              </a:rPr>
              <a:t>Collins</a:t>
            </a:r>
          </a:p>
          <a:p>
            <a:pPr marL="0" indent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 pitchFamily="16"/>
              <a:buChar char=""/>
              <a:defRPr/>
            </a:pPr>
            <a:endParaRPr lang="en-GB" sz="2100" dirty="0">
              <a:solidFill>
                <a:srgbClr val="0070C0"/>
              </a:solidFill>
              <a:latin typeface="Candara" panose="020E0502030303020204" pitchFamily="34" charset="0"/>
              <a:cs typeface="Arial" pitchFamily="32"/>
            </a:endParaRPr>
          </a:p>
          <a:p>
            <a:pPr marL="0" indent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 pitchFamily="16"/>
              <a:buChar char=""/>
              <a:defRPr/>
            </a:pPr>
            <a:r>
              <a:rPr lang="en-GB" sz="2100" dirty="0">
                <a:solidFill>
                  <a:srgbClr val="0070C0"/>
                </a:solidFill>
                <a:latin typeface="Candara"/>
                <a:ea typeface="Microsoft YaHei"/>
                <a:cs typeface="Arial"/>
              </a:rPr>
              <a:t>WHSmith</a:t>
            </a:r>
            <a:endParaRPr lang="en-GB" sz="2100" dirty="0">
              <a:solidFill>
                <a:srgbClr val="0070C0"/>
              </a:solidFill>
              <a:latin typeface="Candara" panose="020E0502030303020204" pitchFamily="34" charset="0"/>
              <a:cs typeface="Arial" pitchFamily="32"/>
            </a:endParaRPr>
          </a:p>
          <a:p>
            <a:pPr marL="0" indent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 pitchFamily="16"/>
              <a:buChar char=""/>
              <a:defRPr/>
            </a:pPr>
            <a:endParaRPr lang="en-GB" sz="2100" dirty="0">
              <a:solidFill>
                <a:srgbClr val="0070C0"/>
              </a:solidFill>
              <a:latin typeface="Candara" panose="020E0502030303020204" pitchFamily="34" charset="0"/>
              <a:cs typeface="Arial" pitchFamily="32"/>
            </a:endParaRPr>
          </a:p>
          <a:p>
            <a:pPr marL="0" indent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 pitchFamily="16"/>
              <a:buChar char=""/>
              <a:defRPr/>
            </a:pPr>
            <a:r>
              <a:rPr lang="en-GB" sz="2100" dirty="0">
                <a:solidFill>
                  <a:srgbClr val="0070C0"/>
                </a:solidFill>
                <a:latin typeface="Candara" panose="020E0502030303020204" pitchFamily="34" charset="0"/>
                <a:cs typeface="Arial" pitchFamily="32"/>
              </a:rPr>
              <a:t>Rising Stars</a:t>
            </a:r>
          </a:p>
          <a:p>
            <a:pPr marL="431800" indent="-323850">
              <a:buFont typeface="StarSymbol"/>
              <a:buNone/>
              <a:defRPr/>
            </a:pPr>
            <a:endParaRPr lang="en-GB" sz="900" dirty="0">
              <a:latin typeface="Arial" pitchFamily="34"/>
              <a:cs typeface="Arial" pitchFamily="32"/>
            </a:endParaRPr>
          </a:p>
          <a:p>
            <a:pPr marL="0" indent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Font typeface="StarSymbol"/>
              <a:buNone/>
              <a:defRPr/>
            </a:pPr>
            <a:endParaRPr lang="en-GB" sz="1650" dirty="0">
              <a:latin typeface="Arial" pitchFamily="34"/>
              <a:cs typeface="Arial" pitchFamily="32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612AA16-62FC-CAE3-9379-D1D04912CB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1799" y="3157555"/>
            <a:ext cx="2636350" cy="343804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13F9AB8-4D4C-D0D4-89E0-7AE98E6240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8859" y="3608592"/>
            <a:ext cx="2035144" cy="278237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903CDB2-AF06-78C0-8DF6-CDEFBE7982ED}"/>
              </a:ext>
            </a:extLst>
          </p:cNvPr>
          <p:cNvSpPr txBox="1"/>
          <p:nvPr/>
        </p:nvSpPr>
        <p:spPr>
          <a:xfrm>
            <a:off x="420329" y="1909279"/>
            <a:ext cx="45769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hlinkClick r:id="rId4"/>
              </a:rPr>
              <a:t>Home - </a:t>
            </a:r>
            <a:r>
              <a:rPr lang="en-GB" dirty="0" err="1">
                <a:hlinkClick r:id="rId4"/>
              </a:rPr>
              <a:t>MyMaths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709362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83" name="Rectangle 3082">
            <a:extLst>
              <a:ext uri="{FF2B5EF4-FFF2-40B4-BE49-F238E27FC236}">
                <a16:creationId xmlns:a16="http://schemas.microsoft.com/office/drawing/2014/main" id="{1DF91F20-B96F-4F77-AC3E-2CDD3BAA10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9144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5" name="Rectangle 3084">
            <a:extLst>
              <a:ext uri="{FF2B5EF4-FFF2-40B4-BE49-F238E27FC236}">
                <a16:creationId xmlns:a16="http://schemas.microsoft.com/office/drawing/2014/main" id="{C3D487F7-9050-4871-B351-34A72ADB29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63" y="-1"/>
            <a:ext cx="6083472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7" name="Rectangle 3086">
            <a:extLst>
              <a:ext uri="{FF2B5EF4-FFF2-40B4-BE49-F238E27FC236}">
                <a16:creationId xmlns:a16="http://schemas.microsoft.com/office/drawing/2014/main" id="{F43C27DD-EF6A-4C48-9669-C2970E71A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213540" y="556079"/>
            <a:ext cx="6858004" cy="5745847"/>
          </a:xfrm>
          <a:prstGeom prst="rect">
            <a:avLst/>
          </a:prstGeom>
          <a:gradFill>
            <a:gsLst>
              <a:gs pos="0">
                <a:schemeClr val="accent1">
                  <a:alpha val="23000"/>
                </a:schemeClr>
              </a:gs>
              <a:gs pos="71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0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89" name="Rectangle 3088">
            <a:extLst>
              <a:ext uri="{FF2B5EF4-FFF2-40B4-BE49-F238E27FC236}">
                <a16:creationId xmlns:a16="http://schemas.microsoft.com/office/drawing/2014/main" id="{C84384FE-1C88-4CAA-8FB8-2313A3AE73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5639" y="-1"/>
            <a:ext cx="6088748" cy="6858000"/>
          </a:xfrm>
          <a:prstGeom prst="rect">
            <a:avLst/>
          </a:prstGeom>
          <a:gradFill>
            <a:gsLst>
              <a:gs pos="14000">
                <a:schemeClr val="accent1">
                  <a:alpha val="0"/>
                </a:schemeClr>
              </a:gs>
              <a:gs pos="100000">
                <a:srgbClr val="000000">
                  <a:alpha val="82000"/>
                </a:srgb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91" name="Oval 3090">
            <a:extLst>
              <a:ext uri="{FF2B5EF4-FFF2-40B4-BE49-F238E27FC236}">
                <a16:creationId xmlns:a16="http://schemas.microsoft.com/office/drawing/2014/main" id="{87B6A113-58CD-406C-BCE4-6E1F1F2BE6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449520">
            <a:off x="1301556" y="1609025"/>
            <a:ext cx="5005754" cy="3754316"/>
          </a:xfrm>
          <a:prstGeom prst="ellipse">
            <a:avLst/>
          </a:prstGeom>
          <a:gradFill>
            <a:gsLst>
              <a:gs pos="17000">
                <a:schemeClr val="accent1">
                  <a:lumMod val="75000"/>
                  <a:alpha val="0"/>
                </a:schemeClr>
              </a:gs>
              <a:gs pos="82000">
                <a:srgbClr val="000000">
                  <a:alpha val="24000"/>
                </a:srgbClr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76" name="TextBox 1">
            <a:extLst>
              <a:ext uri="{FF2B5EF4-FFF2-40B4-BE49-F238E27FC236}">
                <a16:creationId xmlns:a16="http://schemas.microsoft.com/office/drawing/2014/main" id="{48CF75A3-84F8-9821-2333-111D961056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961" y="857251"/>
            <a:ext cx="4664686" cy="316011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eaLnBrk="1" fontAlgn="base" hangingPunct="1">
              <a:lnSpc>
                <a:spcPct val="90000"/>
              </a:lnSpc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altLang="en-US" sz="4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Adding and Subtracting Fractions</a:t>
            </a:r>
          </a:p>
          <a:p>
            <a:pPr marL="0" marR="0" lvl="0" indent="0" eaLnBrk="1" fontAlgn="base" hangingPunct="1">
              <a:lnSpc>
                <a:spcPct val="90000"/>
              </a:lnSpc>
              <a:spcAft>
                <a:spcPts val="600"/>
              </a:spcAft>
              <a:buClrTx/>
              <a:buSzTx/>
              <a:tabLst/>
              <a:defRPr/>
            </a:pPr>
            <a:endParaRPr kumimoji="0" lang="en-US" altLang="en-US" sz="4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093" name="Rectangle 3092">
            <a:extLst>
              <a:ext uri="{FF2B5EF4-FFF2-40B4-BE49-F238E27FC236}">
                <a16:creationId xmlns:a16="http://schemas.microsoft.com/office/drawing/2014/main" id="{05A1AA86-B7E6-4C02-AA34-F1A25CD4C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5638" y="4354178"/>
            <a:ext cx="6088747" cy="250381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33000"/>
                </a:schemeClr>
              </a:gs>
              <a:gs pos="83000">
                <a:srgbClr val="000000">
                  <a:alpha val="21000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075" name="Group 5">
            <a:extLst>
              <a:ext uri="{FF2B5EF4-FFF2-40B4-BE49-F238E27FC236}">
                <a16:creationId xmlns:a16="http://schemas.microsoft.com/office/drawing/2014/main" id="{7515474B-EFF3-4C22-389F-2B4AD44201A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420734" y="857251"/>
            <a:ext cx="2380365" cy="3123202"/>
            <a:chOff x="0" y="0"/>
            <a:chExt cx="2476500" cy="3377205"/>
          </a:xfrm>
        </p:grpSpPr>
        <p:pic>
          <p:nvPicPr>
            <p:cNvPr id="3077" name="Picture 6" descr="http://www.walkwoodms.worcs.sch.uk/News/PublishingImages/Walkwood%20Logo%20July%202013.png">
              <a:extLst>
                <a:ext uri="{FF2B5EF4-FFF2-40B4-BE49-F238E27FC236}">
                  <a16:creationId xmlns:a16="http://schemas.microsoft.com/office/drawing/2014/main" id="{DCCB0C4B-BCC1-4E5E-222E-A4DE2CA3654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8713"/>
            <a:stretch>
              <a:fillRect/>
            </a:stretch>
          </p:blipFill>
          <p:spPr bwMode="auto">
            <a:xfrm>
              <a:off x="0" y="140849"/>
              <a:ext cx="2476500" cy="32363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8" name="Picture 7" descr="http://www.walkwoodms.worcs.sch.uk/News/PublishingImages/Walkwood%20Logo%20July%202013.png">
              <a:extLst>
                <a:ext uri="{FF2B5EF4-FFF2-40B4-BE49-F238E27FC236}">
                  <a16:creationId xmlns:a16="http://schemas.microsoft.com/office/drawing/2014/main" id="{FEA66956-98DA-00BE-0722-82A4E515BD57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97426"/>
            <a:stretch>
              <a:fillRect/>
            </a:stretch>
          </p:blipFill>
          <p:spPr bwMode="auto">
            <a:xfrm>
              <a:off x="0" y="0"/>
              <a:ext cx="2476500" cy="18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30" name="Rectangle 4129">
            <a:extLst>
              <a:ext uri="{FF2B5EF4-FFF2-40B4-BE49-F238E27FC236}">
                <a16:creationId xmlns:a16="http://schemas.microsoft.com/office/drawing/2014/main" id="{B712E947-0734-45F9-9C4F-41114EC3A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13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31" name="Group 4130">
            <a:extLst>
              <a:ext uri="{FF2B5EF4-FFF2-40B4-BE49-F238E27FC236}">
                <a16:creationId xmlns:a16="http://schemas.microsoft.com/office/drawing/2014/main" id="{12B3290A-D3BF-4B87-B55B-FD9A98B497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9272" cy="1576446"/>
            <a:chOff x="0" y="0"/>
            <a:chExt cx="12192002" cy="1576446"/>
          </a:xfrm>
        </p:grpSpPr>
        <p:sp>
          <p:nvSpPr>
            <p:cNvPr id="4111" name="Rectangle 4110">
              <a:extLst>
                <a:ext uri="{FF2B5EF4-FFF2-40B4-BE49-F238E27FC236}">
                  <a16:creationId xmlns:a16="http://schemas.microsoft.com/office/drawing/2014/main" id="{033A715A-0686-440A-8F40-441B42A660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 flipH="1">
              <a:off x="2" y="0"/>
              <a:ext cx="12191998" cy="1575955"/>
            </a:xfrm>
            <a:prstGeom prst="rect">
              <a:avLst/>
            </a:prstGeom>
            <a:gradFill>
              <a:gsLst>
                <a:gs pos="0">
                  <a:srgbClr val="000000">
                    <a:alpha val="96000"/>
                  </a:srgbClr>
                </a:gs>
                <a:gs pos="100000">
                  <a:schemeClr val="accent1">
                    <a:lumMod val="75000"/>
                  </a:schemeClr>
                </a:gs>
              </a:gsLst>
              <a:lin ang="8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32" name="Rectangle 4131">
              <a:extLst>
                <a:ext uri="{FF2B5EF4-FFF2-40B4-BE49-F238E27FC236}">
                  <a16:creationId xmlns:a16="http://schemas.microsoft.com/office/drawing/2014/main" id="{4761657F-19F2-425B-B7E9-0118CD13C3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5307778" y="-5307778"/>
              <a:ext cx="1576446" cy="12192002"/>
            </a:xfrm>
            <a:prstGeom prst="rect">
              <a:avLst/>
            </a:prstGeom>
            <a:gradFill>
              <a:gsLst>
                <a:gs pos="45000">
                  <a:schemeClr val="accent1">
                    <a:alpha val="0"/>
                  </a:schemeClr>
                </a:gs>
                <a:gs pos="99000">
                  <a:srgbClr val="000000">
                    <a:alpha val="74000"/>
                  </a:srgbClr>
                </a:gs>
              </a:gsLst>
              <a:lin ang="11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13" name="Rectangle 4112">
              <a:extLst>
                <a:ext uri="{FF2B5EF4-FFF2-40B4-BE49-F238E27FC236}">
                  <a16:creationId xmlns:a16="http://schemas.microsoft.com/office/drawing/2014/main" id="{E27B6634-79D3-4EDD-A77A-1065D6F3A4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825434" y="0"/>
              <a:ext cx="4303422" cy="1575461"/>
            </a:xfrm>
            <a:prstGeom prst="rect">
              <a:avLst/>
            </a:prstGeom>
            <a:gradFill>
              <a:gsLst>
                <a:gs pos="0">
                  <a:schemeClr val="accent1">
                    <a:alpha val="17000"/>
                  </a:schemeClr>
                </a:gs>
                <a:gs pos="74000">
                  <a:schemeClr val="accent1">
                    <a:lumMod val="50000"/>
                    <a:alpha val="0"/>
                  </a:schemeClr>
                </a:gs>
              </a:gsLst>
              <a:lin ang="14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101" name="Picture 8" descr="Image result for fraction numerator denominator">
            <a:extLst>
              <a:ext uri="{FF2B5EF4-FFF2-40B4-BE49-F238E27FC236}">
                <a16:creationId xmlns:a16="http://schemas.microsoft.com/office/drawing/2014/main" id="{0DE2B868-55BF-436B-4647-9BB1E29AF4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40778" y="3805024"/>
            <a:ext cx="3450265" cy="1515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TextBox 1">
            <a:extLst>
              <a:ext uri="{FF2B5EF4-FFF2-40B4-BE49-F238E27FC236}">
                <a16:creationId xmlns:a16="http://schemas.microsoft.com/office/drawing/2014/main" id="{FBECBE4D-22CB-FA42-6FEB-6C6EB8D605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434" y="2043734"/>
            <a:ext cx="7122320" cy="138526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>
            <a:normAutofit fontScale="92500" lnSpcReduction="10000"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altLang="en-US" sz="40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+mn-cs"/>
              </a:rPr>
              <a:t>Add and Subtract Fractions</a:t>
            </a:r>
          </a:p>
          <a:p>
            <a:pPr marL="0" marR="0" lvl="0" indent="-2286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1700" b="0" i="0" u="none" strike="noStrike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cs typeface="+mn-cs"/>
            </a:endParaRPr>
          </a:p>
          <a:p>
            <a:pPr marL="0" marR="0" lvl="0" indent="-2286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700" b="0" i="0" u="sng" strike="noStrike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+mn-cs"/>
              </a:rPr>
              <a:t>Key fact</a:t>
            </a:r>
          </a:p>
          <a:p>
            <a:pPr marL="0" marR="0" lvl="0" indent="-2286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7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+mn-cs"/>
              </a:rPr>
              <a:t>You can only do this when the denominator is the </a:t>
            </a:r>
            <a:r>
              <a:rPr kumimoji="0" lang="en-US" altLang="en-US" sz="17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+mn-cs"/>
              </a:rPr>
              <a:t>SAME.</a:t>
            </a: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E4B2781-14AC-4139-8DCF-1D4DA2CB4BB0}"/>
              </a:ext>
            </a:extLst>
          </p:cNvPr>
          <p:cNvSpPr/>
          <p:nvPr/>
        </p:nvSpPr>
        <p:spPr>
          <a:xfrm>
            <a:off x="257175" y="2093913"/>
            <a:ext cx="4249738" cy="177641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XCCW Joined 1b" panose="03050602040000000000" pitchFamily="66" charset="0"/>
                <a:ea typeface="+mn-ea"/>
                <a:cs typeface="+mn-cs"/>
              </a:rPr>
              <a:t>⅜ + ⅛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82FF0D2-DF91-4053-9286-511CD535900F}"/>
              </a:ext>
            </a:extLst>
          </p:cNvPr>
          <p:cNvSpPr/>
          <p:nvPr/>
        </p:nvSpPr>
        <p:spPr>
          <a:xfrm>
            <a:off x="4706938" y="2093913"/>
            <a:ext cx="4249737" cy="177641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XCCW Joined 1b" panose="03050602040000000000" pitchFamily="66" charset="0"/>
                <a:ea typeface="+mn-ea"/>
                <a:cs typeface="+mn-cs"/>
              </a:rPr>
              <a:t>⅗ + ⅘</a:t>
            </a:r>
          </a:p>
        </p:txBody>
      </p:sp>
      <p:sp>
        <p:nvSpPr>
          <p:cNvPr id="5124" name="TextBox 8">
            <a:extLst>
              <a:ext uri="{FF2B5EF4-FFF2-40B4-BE49-F238E27FC236}">
                <a16:creationId xmlns:a16="http://schemas.microsoft.com/office/drawing/2014/main" id="{F70FBF22-3681-48CF-6AFC-D46C39131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038" y="692150"/>
            <a:ext cx="8656637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6000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XCCW Joined 1a" pitchFamily="66" charset="0"/>
                <a:ea typeface="+mn-ea"/>
                <a:cs typeface="+mn-cs"/>
              </a:rPr>
              <a:t>Same Denominator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0CA8E15-2C68-4F9A-9B0F-3371FF9EF598}"/>
              </a:ext>
            </a:extLst>
          </p:cNvPr>
          <p:cNvSpPr/>
          <p:nvPr/>
        </p:nvSpPr>
        <p:spPr>
          <a:xfrm>
            <a:off x="244475" y="4260850"/>
            <a:ext cx="4249738" cy="177641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81EF4B-CBF9-4288-9063-356DE070230E}"/>
              </a:ext>
            </a:extLst>
          </p:cNvPr>
          <p:cNvSpPr/>
          <p:nvPr/>
        </p:nvSpPr>
        <p:spPr>
          <a:xfrm>
            <a:off x="4694238" y="4279900"/>
            <a:ext cx="4249737" cy="177482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127" name="Picture 15">
            <a:extLst>
              <a:ext uri="{FF2B5EF4-FFF2-40B4-BE49-F238E27FC236}">
                <a16:creationId xmlns:a16="http://schemas.microsoft.com/office/drawing/2014/main" id="{80616E4E-A0CF-B5E4-2FC8-0617115603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4416425"/>
            <a:ext cx="1979613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16">
            <a:extLst>
              <a:ext uri="{FF2B5EF4-FFF2-40B4-BE49-F238E27FC236}">
                <a16:creationId xmlns:a16="http://schemas.microsoft.com/office/drawing/2014/main" id="{7420FB3F-25E8-ED7C-6D39-74A05B95E6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4416425"/>
            <a:ext cx="2192338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CCF36FF-00EA-4F4E-AC90-54D20C26501B}"/>
              </a:ext>
            </a:extLst>
          </p:cNvPr>
          <p:cNvSpPr/>
          <p:nvPr/>
        </p:nvSpPr>
        <p:spPr>
          <a:xfrm>
            <a:off x="215900" y="4365625"/>
            <a:ext cx="4249738" cy="23034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CCB498D-6228-4AD6-B265-7E442A2045BE}"/>
              </a:ext>
            </a:extLst>
          </p:cNvPr>
          <p:cNvSpPr/>
          <p:nvPr/>
        </p:nvSpPr>
        <p:spPr>
          <a:xfrm>
            <a:off x="4665663" y="4365625"/>
            <a:ext cx="4249737" cy="2303463"/>
          </a:xfrm>
          <a:prstGeom prst="rect">
            <a:avLst/>
          </a:prstGeom>
          <a:solidFill>
            <a:srgbClr val="C198E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148" name="TextBox 8">
            <a:extLst>
              <a:ext uri="{FF2B5EF4-FFF2-40B4-BE49-F238E27FC236}">
                <a16:creationId xmlns:a16="http://schemas.microsoft.com/office/drawing/2014/main" id="{6CC97587-46DF-278C-8AE5-69CA9C4D92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" y="349250"/>
            <a:ext cx="89535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5400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XCCW Joined 1a" pitchFamily="66" charset="0"/>
                <a:ea typeface="+mn-ea"/>
                <a:cs typeface="+mn-cs"/>
              </a:rPr>
              <a:t>Different Denominator</a:t>
            </a:r>
          </a:p>
        </p:txBody>
      </p:sp>
      <p:pic>
        <p:nvPicPr>
          <p:cNvPr id="6149" name="Picture 2">
            <a:extLst>
              <a:ext uri="{FF2B5EF4-FFF2-40B4-BE49-F238E27FC236}">
                <a16:creationId xmlns:a16="http://schemas.microsoft.com/office/drawing/2014/main" id="{5C6DA912-53BC-7E4D-3017-6D297CD75E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" y="4398963"/>
            <a:ext cx="1690688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3">
            <a:extLst>
              <a:ext uri="{FF2B5EF4-FFF2-40B4-BE49-F238E27FC236}">
                <a16:creationId xmlns:a16="http://schemas.microsoft.com/office/drawing/2014/main" id="{D509DEE8-C633-F493-B3A7-3C94D59B30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3950" y="4421188"/>
            <a:ext cx="1655763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AB1DCD4-31AB-4408-903B-83E55C23EE4C}"/>
              </a:ext>
            </a:extLst>
          </p:cNvPr>
          <p:cNvSpPr/>
          <p:nvPr/>
        </p:nvSpPr>
        <p:spPr>
          <a:xfrm>
            <a:off x="215900" y="1731963"/>
            <a:ext cx="4249738" cy="220186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XCCW Joined 1b" panose="03050602040000000000" pitchFamily="66" charset="0"/>
              <a:ea typeface="+mn-ea"/>
              <a:cs typeface="+mn-cs"/>
            </a:endParaRPr>
          </a:p>
        </p:txBody>
      </p:sp>
      <p:pic>
        <p:nvPicPr>
          <p:cNvPr id="6152" name="Picture 11">
            <a:extLst>
              <a:ext uri="{FF2B5EF4-FFF2-40B4-BE49-F238E27FC236}">
                <a16:creationId xmlns:a16="http://schemas.microsoft.com/office/drawing/2014/main" id="{14412F54-CF18-79D3-CFBE-8480DEB30E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" y="1890713"/>
            <a:ext cx="1690688" cy="1042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1D23EBEA-FC1D-46FF-BD42-B6156F8432AF}"/>
              </a:ext>
            </a:extLst>
          </p:cNvPr>
          <p:cNvSpPr/>
          <p:nvPr/>
        </p:nvSpPr>
        <p:spPr>
          <a:xfrm>
            <a:off x="4665663" y="1731963"/>
            <a:ext cx="4249737" cy="2201862"/>
          </a:xfrm>
          <a:prstGeom prst="rect">
            <a:avLst/>
          </a:prstGeom>
          <a:solidFill>
            <a:srgbClr val="C198E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154" name="Picture 13">
            <a:extLst>
              <a:ext uri="{FF2B5EF4-FFF2-40B4-BE49-F238E27FC236}">
                <a16:creationId xmlns:a16="http://schemas.microsoft.com/office/drawing/2014/main" id="{CB02CF31-191E-7D30-005E-57067083F48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1811338"/>
            <a:ext cx="1655762" cy="9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80" name="Rectangle 7179">
            <a:extLst>
              <a:ext uri="{FF2B5EF4-FFF2-40B4-BE49-F238E27FC236}">
                <a16:creationId xmlns:a16="http://schemas.microsoft.com/office/drawing/2014/main" id="{2151139A-886F-4B97-8815-729AD3831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7182" name="Rectangle 7181">
            <a:extLst>
              <a:ext uri="{FF2B5EF4-FFF2-40B4-BE49-F238E27FC236}">
                <a16:creationId xmlns:a16="http://schemas.microsoft.com/office/drawing/2014/main" id="{5428AC11-BFDF-42EF-80FF-717BBF9090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3721" y="1913722"/>
            <a:ext cx="6858000" cy="3030558"/>
          </a:xfrm>
          <a:prstGeom prst="rect">
            <a:avLst/>
          </a:prstGeom>
          <a:gradFill>
            <a:gsLst>
              <a:gs pos="11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84" name="Rectangle 7183">
            <a:extLst>
              <a:ext uri="{FF2B5EF4-FFF2-40B4-BE49-F238E27FC236}">
                <a16:creationId xmlns:a16="http://schemas.microsoft.com/office/drawing/2014/main" id="{2CC56AF6-38E4-490B-8E2B-1A1037B4ED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664123" y="3164925"/>
            <a:ext cx="4355594" cy="3030557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86" name="Rectangle 7185">
            <a:extLst>
              <a:ext uri="{FF2B5EF4-FFF2-40B4-BE49-F238E27FC236}">
                <a16:creationId xmlns:a16="http://schemas.microsoft.com/office/drawing/2014/main" id="{2339A6F5-AD6A-4D80-8AD9-6290D13AC4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742858" y="2086188"/>
            <a:ext cx="6857572" cy="2686051"/>
          </a:xfrm>
          <a:prstGeom prst="rect">
            <a:avLst/>
          </a:prstGeom>
          <a:gradFill>
            <a:gsLst>
              <a:gs pos="0">
                <a:srgbClr val="000000">
                  <a:alpha val="61000"/>
                </a:srgbClr>
              </a:gs>
              <a:gs pos="95000">
                <a:schemeClr val="accent5">
                  <a:alpha val="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72" name="TextBox 1">
            <a:extLst>
              <a:ext uri="{FF2B5EF4-FFF2-40B4-BE49-F238E27FC236}">
                <a16:creationId xmlns:a16="http://schemas.microsoft.com/office/drawing/2014/main" id="{969DBC5A-10E4-E017-732E-E504A102CA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166" y="1522245"/>
            <a:ext cx="2159016" cy="275797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rm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eaLnBrk="1" fontAlgn="base" hangingPunct="1">
              <a:lnSpc>
                <a:spcPct val="90000"/>
              </a:lnSpc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altLang="en-US" sz="3500" b="1" i="0" u="none" strike="noStrike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Improper/Mixed Number Fractions</a:t>
            </a:r>
          </a:p>
          <a:p>
            <a:pPr marL="0" marR="0" lvl="0" indent="0" eaLnBrk="1" fontAlgn="base" hangingPunct="1">
              <a:lnSpc>
                <a:spcPct val="90000"/>
              </a:lnSpc>
              <a:spcAft>
                <a:spcPts val="600"/>
              </a:spcAft>
              <a:buClrTx/>
              <a:buSzTx/>
              <a:tabLst/>
              <a:defRPr/>
            </a:pPr>
            <a:endParaRPr kumimoji="0" lang="en-US" altLang="en-US" sz="3500" b="0" i="0" u="none" strike="noStrike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173" name="Picture 2" descr="Image result for improper fractions">
            <a:extLst>
              <a:ext uri="{FF2B5EF4-FFF2-40B4-BE49-F238E27FC236}">
                <a16:creationId xmlns:a16="http://schemas.microsoft.com/office/drawing/2014/main" id="{F57E0684-7F29-0E24-502F-6DBC4901EA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10576" y="1522245"/>
            <a:ext cx="4205736" cy="3150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575E243-2110-48C7-B028-7614EB28E519}"/>
              </a:ext>
            </a:extLst>
          </p:cNvPr>
          <p:cNvSpPr/>
          <p:nvPr/>
        </p:nvSpPr>
        <p:spPr>
          <a:xfrm>
            <a:off x="238125" y="1101725"/>
            <a:ext cx="4249738" cy="254317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6CA3D6A-B9DB-4748-BDB6-DCCF60011C60}"/>
              </a:ext>
            </a:extLst>
          </p:cNvPr>
          <p:cNvSpPr/>
          <p:nvPr/>
        </p:nvSpPr>
        <p:spPr>
          <a:xfrm>
            <a:off x="4706938" y="1101725"/>
            <a:ext cx="4249737" cy="254317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198" name="TextBox 8">
            <a:extLst>
              <a:ext uri="{FF2B5EF4-FFF2-40B4-BE49-F238E27FC236}">
                <a16:creationId xmlns:a16="http://schemas.microsoft.com/office/drawing/2014/main" id="{562F82D0-F068-A25A-5EB4-DB19655097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25" y="260350"/>
            <a:ext cx="841216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400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XCCW Joined 1a" pitchFamily="66" charset="0"/>
                <a:ea typeface="+mn-ea"/>
                <a:cs typeface="+mn-cs"/>
              </a:rPr>
              <a:t>Mixed number fractions</a:t>
            </a:r>
          </a:p>
        </p:txBody>
      </p:sp>
      <p:pic>
        <p:nvPicPr>
          <p:cNvPr id="8200" name="Picture 2">
            <a:extLst>
              <a:ext uri="{FF2B5EF4-FFF2-40B4-BE49-F238E27FC236}">
                <a16:creationId xmlns:a16="http://schemas.microsoft.com/office/drawing/2014/main" id="{149D72F7-6C3F-182E-C379-6500016E5D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107" b="17554"/>
          <a:stretch>
            <a:fillRect/>
          </a:stretch>
        </p:blipFill>
        <p:spPr bwMode="auto">
          <a:xfrm>
            <a:off x="1502748" y="1384248"/>
            <a:ext cx="1439862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2" name="Picture 9">
            <a:extLst>
              <a:ext uri="{FF2B5EF4-FFF2-40B4-BE49-F238E27FC236}">
                <a16:creationId xmlns:a16="http://schemas.microsoft.com/office/drawing/2014/main" id="{E60C962D-D0E2-50B4-54EF-B8C8CFB73E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023" b="18867"/>
          <a:stretch>
            <a:fillRect/>
          </a:stretch>
        </p:blipFill>
        <p:spPr bwMode="auto">
          <a:xfrm>
            <a:off x="6104552" y="1384248"/>
            <a:ext cx="1536700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74c427-b7f2-44eb-81c7-02bb7c1e0bfd" xsi:nil="true"/>
    <lcf76f155ced4ddcb4097134ff3c332f xmlns="10265577-d3ac-4f51-89e7-59c9e85535f1">
      <Terms xmlns="http://schemas.microsoft.com/office/infopath/2007/PartnerControls"/>
    </lcf76f155ced4ddcb4097134ff3c332f>
  </documentManagement>
</p:properties>
</file>

<file path=customXml/item2.xml><?xml version="1.0" encoding="utf-8"?>
<LongProperties xmlns="http://schemas.microsoft.com/office/2006/metadata/longPropertie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D78B67FBD16548BFA96F1A4F0424D9" ma:contentTypeVersion="20" ma:contentTypeDescription="Create a new document." ma:contentTypeScope="" ma:versionID="6e37a9e1418df9c8957e32a4435df263">
  <xsd:schema xmlns:xsd="http://www.w3.org/2001/XMLSchema" xmlns:xs="http://www.w3.org/2001/XMLSchema" xmlns:p="http://schemas.microsoft.com/office/2006/metadata/properties" xmlns:ns2="10265577-d3ac-4f51-89e7-59c9e85535f1" xmlns:ns3="0374c427-b7f2-44eb-81c7-02bb7c1e0bfd" targetNamespace="http://schemas.microsoft.com/office/2006/metadata/properties" ma:root="true" ma:fieldsID="1a8850f0611f4ddb8140a030fd3b34bb" ns2:_="" ns3:_="">
    <xsd:import namespace="10265577-d3ac-4f51-89e7-59c9e85535f1"/>
    <xsd:import namespace="0374c427-b7f2-44eb-81c7-02bb7c1e0b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265577-d3ac-4f51-89e7-59c9e85535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f88e4474-d5ba-4942-baaa-80d702590d4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74c427-b7f2-44eb-81c7-02bb7c1e0bfd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6c2d2d2-727f-43b7-b935-70e2d29cbb39}" ma:internalName="TaxCatchAll" ma:showField="CatchAllData" ma:web="0374c427-b7f2-44eb-81c7-02bb7c1e0bf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8C9865E-DE02-4819-AF41-986E9765B0DF}">
  <ds:schemaRefs>
    <ds:schemaRef ds:uri="http://www.w3.org/XML/1998/namespace"/>
    <ds:schemaRef ds:uri="http://purl.org/dc/elements/1.1/"/>
    <ds:schemaRef ds:uri="http://purl.org/dc/terms/"/>
    <ds:schemaRef ds:uri="http://schemas.microsoft.com/office/2006/metadata/properties"/>
    <ds:schemaRef ds:uri="http://schemas.microsoft.com/office/2006/documentManagement/types"/>
    <ds:schemaRef ds:uri="10265577-d3ac-4f51-89e7-59c9e85535f1"/>
    <ds:schemaRef ds:uri="0374c427-b7f2-44eb-81c7-02bb7c1e0bfd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10BF231-84DC-4B95-A623-66A6FF53D2B5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528D186B-0965-4560-BD1C-E94205A664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265577-d3ac-4f51-89e7-59c9e85535f1"/>
    <ds:schemaRef ds:uri="0374c427-b7f2-44eb-81c7-02bb7c1e0bf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4E43A116-0653-4A92-9CF1-AFB29A5C00F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162</Words>
  <Application>Microsoft Office PowerPoint</Application>
  <PresentationFormat>On-screen Show (4:3)</PresentationFormat>
  <Paragraphs>54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</vt:lpstr>
      <vt:lpstr>Calibri</vt:lpstr>
      <vt:lpstr>Calibri Light</vt:lpstr>
      <vt:lpstr>Candara</vt:lpstr>
      <vt:lpstr>StarSymbol</vt:lpstr>
      <vt:lpstr>Wingdings 3</vt:lpstr>
      <vt:lpstr>XCCW Joined 1a</vt:lpstr>
      <vt:lpstr>XCCW Joined 1b</vt:lpstr>
      <vt:lpstr>Office Theme</vt:lpstr>
      <vt:lpstr>1_Office Theme</vt:lpstr>
      <vt:lpstr>KS2 Maths and English workshop</vt:lpstr>
      <vt:lpstr>KS2 Curriculum</vt:lpstr>
      <vt:lpstr>Useful websites and books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Louise Pritchard</dc:creator>
  <cp:lastModifiedBy>Mrs L Cull</cp:lastModifiedBy>
  <cp:revision>2</cp:revision>
  <cp:lastPrinted>2024-11-25T17:14:45Z</cp:lastPrinted>
  <dcterms:created xsi:type="dcterms:W3CDTF">2015-10-28T16:38:05Z</dcterms:created>
  <dcterms:modified xsi:type="dcterms:W3CDTF">2025-11-11T08:29:00Z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Mrs M Johnson</vt:lpwstr>
  </property>
  <property fmtid="{D5CDD505-2E9C-101B-9397-08002B2CF9AE}" pid="3" name="Order">
    <vt:lpwstr>322800.000000000</vt:lpwstr>
  </property>
  <property fmtid="{D5CDD505-2E9C-101B-9397-08002B2CF9AE}" pid="4" name="display_urn:schemas-microsoft-com:office:office#Author">
    <vt:lpwstr>Mrs M Johnson</vt:lpwstr>
  </property>
  <property fmtid="{D5CDD505-2E9C-101B-9397-08002B2CF9AE}" pid="5" name="ContentTypeId">
    <vt:lpwstr>0x0101004ED78B67FBD16548BFA96F1A4F0424D9</vt:lpwstr>
  </property>
  <property fmtid="{D5CDD505-2E9C-101B-9397-08002B2CF9AE}" pid="6" name="MediaServiceImageTags">
    <vt:lpwstr/>
  </property>
</Properties>
</file>